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Lst>
  <p:notesMasterIdLst>
    <p:notesMasterId r:id="rId49"/>
  </p:notesMasterIdLst>
  <p:sldIdLst>
    <p:sldId id="256" r:id="rId5"/>
    <p:sldId id="286" r:id="rId6"/>
    <p:sldId id="27261" r:id="rId7"/>
    <p:sldId id="27262" r:id="rId8"/>
    <p:sldId id="27263" r:id="rId9"/>
    <p:sldId id="287" r:id="rId10"/>
    <p:sldId id="27111" r:id="rId11"/>
    <p:sldId id="932" r:id="rId12"/>
    <p:sldId id="27133" r:id="rId13"/>
    <p:sldId id="27173" r:id="rId14"/>
    <p:sldId id="27135" r:id="rId15"/>
    <p:sldId id="27127" r:id="rId16"/>
    <p:sldId id="27130" r:id="rId17"/>
    <p:sldId id="295" r:id="rId18"/>
    <p:sldId id="27129" r:id="rId19"/>
    <p:sldId id="291" r:id="rId20"/>
    <p:sldId id="292" r:id="rId21"/>
    <p:sldId id="293" r:id="rId22"/>
    <p:sldId id="296" r:id="rId23"/>
    <p:sldId id="27260" r:id="rId24"/>
    <p:sldId id="27178" r:id="rId25"/>
    <p:sldId id="27136" r:id="rId26"/>
    <p:sldId id="27219" r:id="rId27"/>
    <p:sldId id="27214" r:id="rId28"/>
    <p:sldId id="27218" r:id="rId29"/>
    <p:sldId id="27198" r:id="rId30"/>
    <p:sldId id="27199" r:id="rId31"/>
    <p:sldId id="27201" r:id="rId32"/>
    <p:sldId id="27191" r:id="rId33"/>
    <p:sldId id="27190" r:id="rId34"/>
    <p:sldId id="27196" r:id="rId35"/>
    <p:sldId id="27197" r:id="rId36"/>
    <p:sldId id="27220" r:id="rId37"/>
    <p:sldId id="27131" r:id="rId38"/>
    <p:sldId id="448" r:id="rId39"/>
    <p:sldId id="449" r:id="rId40"/>
    <p:sldId id="446" r:id="rId41"/>
    <p:sldId id="447" r:id="rId42"/>
    <p:sldId id="453" r:id="rId43"/>
    <p:sldId id="450" r:id="rId44"/>
    <p:sldId id="452" r:id="rId45"/>
    <p:sldId id="27114" r:id="rId46"/>
    <p:sldId id="297" r:id="rId47"/>
    <p:sldId id="285" r:id="rId4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1FB121-7CA9-083F-9DAB-59BF93BFD94D}" name="PAUCHARD Alexandre" initials="PA" userId="S::alexandre.pauchard@csem.ch::0b5c5efd-a33a-4cc1-aa93-2bcd606265d2" providerId="AD"/>
  <p188:author id="{5BF5E0BD-3947-D200-A931-EFC0EEBFB98E}" name="HINRICHS Ada" initials="HA" userId="S::ada.hinrichs@csem.ch::1f8e3ff6-8204-48cf-ae74-b6ef4c888d3e" providerId="AD"/>
  <p188:author id="{44D2A1F6-FED7-D8F1-289E-97B08DA1E480}" name="Charlotte Gyolay" initials="CG" userId="S::gyolay@mdrei.ch::91e49eb8-9ea9-4508-b087-66f6925026c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BB76BE-BF07-4070-B8CE-7E1B4897677B}" styleName="CSEM Table Style 1.0">
    <a:wholeTbl>
      <a:tcTxStyle>
        <a:fontRef idx="minor">
          <a:prstClr val="black"/>
        </a:fontRef>
        <a:schemeClr val="accent2"/>
      </a:tcTxStyle>
      <a:tcStyle>
        <a:tcBdr>
          <a:left>
            <a:ln w="0" cmpd="sng">
              <a:solidFill>
                <a:schemeClr val="lt1"/>
              </a:solidFill>
            </a:ln>
          </a:left>
          <a:right>
            <a:ln w="0" cmpd="sng">
              <a:solidFill>
                <a:schemeClr val="lt1"/>
              </a:solidFill>
            </a:ln>
          </a:right>
          <a:top>
            <a:ln w="0" cmpd="sng">
              <a:solidFill>
                <a:schemeClr val="lt1"/>
              </a:solidFill>
            </a:ln>
          </a:top>
          <a:bottom>
            <a:ln w="0" cmpd="sng">
              <a:solidFill>
                <a:schemeClr val="lt1"/>
              </a:solidFill>
            </a:ln>
          </a:bottom>
          <a:insideH>
            <a:ln w="6350" cmpd="sng">
              <a:solidFill>
                <a:schemeClr val="accent1">
                  <a:tint val="40000"/>
                </a:schemeClr>
              </a:solidFill>
            </a:ln>
          </a:insideH>
          <a:insideV>
            <a:ln w="0" cmpd="sng">
              <a:solidFill>
                <a:schemeClr val="lt1"/>
              </a:solidFill>
            </a:ln>
          </a:insideV>
        </a:tcBdr>
        <a:fill>
          <a:solidFill>
            <a:schemeClr val="lt1"/>
          </a:solidFill>
        </a:fill>
      </a:tcStyle>
    </a:wholeTbl>
    <a:lastCol>
      <a:tcStyle>
        <a:tcBdr/>
      </a:tcStyle>
    </a:lastCol>
    <a:firstCol>
      <a:tcStyle>
        <a:tcBdr/>
      </a:tcStyle>
    </a:firstCol>
    <a:lastRow>
      <a:tcTxStyle b="on">
        <a:fontRef idx="minor">
          <a:prstClr val="black"/>
        </a:fontRef>
        <a:schemeClr val="lt1"/>
      </a:tcTxStyle>
      <a:tcStyle>
        <a:tcBdr>
          <a:top>
            <a:ln w="0" cmpd="sng">
              <a:solidFill>
                <a:schemeClr val="lt1"/>
              </a:solidFill>
            </a:ln>
          </a:top>
        </a:tcBdr>
        <a:fill>
          <a:solidFill>
            <a:schemeClr val="accent1"/>
          </a:solidFill>
        </a:fill>
      </a:tcStyle>
    </a:lastRow>
    <a:firstRow>
      <a:tcTxStyle b="on">
        <a:fontRef idx="minor">
          <a:prstClr val="black"/>
        </a:fontRef>
        <a:schemeClr val="accent1"/>
      </a:tcTxStyle>
      <a:tcStyle>
        <a:tcBdr>
          <a:bottom>
            <a:ln w="38100" cmpd="sng">
              <a:solidFill>
                <a:schemeClr val="accent2"/>
              </a:solidFill>
            </a:ln>
          </a:bottom>
        </a:tcBdr>
        <a:fill>
          <a:solidFill>
            <a:schemeClr val="lt1"/>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178" autoAdjust="0"/>
    <p:restoredTop sz="96271" autoAdjust="0"/>
  </p:normalViewPr>
  <p:slideViewPr>
    <p:cSldViewPr snapToGrid="0" showGuides="1">
      <p:cViewPr varScale="1">
        <p:scale>
          <a:sx n="100" d="100"/>
          <a:sy n="100" d="100"/>
        </p:scale>
        <p:origin x="184" y="7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8431651679961"/>
          <c:y val="0.17700153315895992"/>
          <c:w val="0.50603161428533983"/>
          <c:h val="0.61520867228554343"/>
        </c:manualLayout>
      </c:layout>
      <c:doughnutChart>
        <c:varyColors val="1"/>
        <c:ser>
          <c:idx val="0"/>
          <c:order val="0"/>
          <c:tx>
            <c:strRef>
              <c:f>Sheet1!$B$1</c:f>
              <c:strCache>
                <c:ptCount val="1"/>
                <c:pt idx="0">
                  <c:v>Sales</c:v>
                </c:pt>
              </c:strCache>
            </c:strRef>
          </c:tx>
          <c:spPr>
            <a:solidFill>
              <a:schemeClr val="accent1"/>
            </a:solidFill>
            <a:ln>
              <a:solidFill>
                <a:schemeClr val="bg1"/>
              </a:solidFill>
            </a:ln>
          </c:spPr>
          <c:dPt>
            <c:idx val="0"/>
            <c:bubble3D val="0"/>
            <c:spPr>
              <a:solidFill>
                <a:schemeClr val="accent6"/>
              </a:solidFill>
              <a:ln>
                <a:solidFill>
                  <a:schemeClr val="bg1"/>
                </a:solidFill>
              </a:ln>
              <a:effectLst/>
            </c:spPr>
            <c:extLst>
              <c:ext xmlns:c16="http://schemas.microsoft.com/office/drawing/2014/chart" uri="{C3380CC4-5D6E-409C-BE32-E72D297353CC}">
                <c16:uniqueId val="{00000001-9C53-46C4-844C-62769F592A08}"/>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9C53-46C4-844C-62769F592A08}"/>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9C53-46C4-844C-62769F592A08}"/>
              </c:ext>
            </c:extLst>
          </c:dPt>
          <c:dPt>
            <c:idx val="3"/>
            <c:bubble3D val="0"/>
            <c:spPr>
              <a:solidFill>
                <a:schemeClr val="accent3"/>
              </a:solidFill>
              <a:ln>
                <a:solidFill>
                  <a:schemeClr val="bg1"/>
                </a:solidFill>
              </a:ln>
              <a:effectLst/>
            </c:spPr>
            <c:extLst>
              <c:ext xmlns:c16="http://schemas.microsoft.com/office/drawing/2014/chart" uri="{C3380CC4-5D6E-409C-BE32-E72D297353CC}">
                <c16:uniqueId val="{00000007-9C53-46C4-844C-62769F592A08}"/>
              </c:ext>
            </c:extLst>
          </c:dPt>
          <c:dPt>
            <c:idx val="4"/>
            <c:bubble3D val="0"/>
            <c:spPr>
              <a:solidFill>
                <a:schemeClr val="accent2"/>
              </a:solidFill>
              <a:ln>
                <a:solidFill>
                  <a:schemeClr val="bg1"/>
                </a:solidFill>
              </a:ln>
              <a:effectLst/>
            </c:spPr>
            <c:extLst>
              <c:ext xmlns:c16="http://schemas.microsoft.com/office/drawing/2014/chart" uri="{C3380CC4-5D6E-409C-BE32-E72D297353CC}">
                <c16:uniqueId val="{00000009-9C53-46C4-844C-62769F592A08}"/>
              </c:ext>
            </c:extLst>
          </c:dPt>
          <c:dPt>
            <c:idx val="5"/>
            <c:bubble3D val="0"/>
            <c:spPr>
              <a:solidFill>
                <a:schemeClr val="tx1">
                  <a:lumMod val="65000"/>
                  <a:lumOff val="35000"/>
                </a:schemeClr>
              </a:solidFill>
              <a:ln>
                <a:solidFill>
                  <a:schemeClr val="bg1"/>
                </a:solidFill>
              </a:ln>
              <a:effectLst/>
            </c:spPr>
            <c:extLst>
              <c:ext xmlns:c16="http://schemas.microsoft.com/office/drawing/2014/chart" uri="{C3380CC4-5D6E-409C-BE32-E72D297353CC}">
                <c16:uniqueId val="{0000000B-9C53-46C4-844C-62769F592A08}"/>
              </c:ext>
            </c:extLst>
          </c:dPt>
          <c:dPt>
            <c:idx val="6"/>
            <c:bubble3D val="0"/>
            <c:spPr>
              <a:solidFill>
                <a:schemeClr val="tx2"/>
              </a:solidFill>
              <a:ln>
                <a:solidFill>
                  <a:schemeClr val="bg1"/>
                </a:solidFill>
              </a:ln>
              <a:effectLst/>
            </c:spPr>
            <c:extLst>
              <c:ext xmlns:c16="http://schemas.microsoft.com/office/drawing/2014/chart" uri="{C3380CC4-5D6E-409C-BE32-E72D297353CC}">
                <c16:uniqueId val="{0000000D-9C53-46C4-844C-62769F592A08}"/>
              </c:ext>
            </c:extLst>
          </c:dPt>
          <c:dPt>
            <c:idx val="7"/>
            <c:bubble3D val="0"/>
            <c:spPr>
              <a:solidFill>
                <a:schemeClr val="accent5"/>
              </a:solidFill>
              <a:ln>
                <a:solidFill>
                  <a:schemeClr val="bg1"/>
                </a:solidFill>
              </a:ln>
              <a:effectLst/>
            </c:spPr>
            <c:extLst>
              <c:ext xmlns:c16="http://schemas.microsoft.com/office/drawing/2014/chart" uri="{C3380CC4-5D6E-409C-BE32-E72D297353CC}">
                <c16:uniqueId val="{0000000F-9C53-46C4-844C-62769F592A08}"/>
              </c:ext>
            </c:extLst>
          </c:dPt>
          <c:dLbls>
            <c:delete val="1"/>
          </c:dLbls>
          <c:cat>
            <c:strRef>
              <c:f>Sheet1!$A$2:$A$9</c:f>
              <c:strCache>
                <c:ptCount val="8"/>
                <c:pt idx="0">
                  <c:v>Watchmaking</c:v>
                </c:pt>
                <c:pt idx="1">
                  <c:v>Medical, sport &amp; Lifesciences</c:v>
                </c:pt>
                <c:pt idx="2">
                  <c:v>Other public projects</c:v>
                </c:pt>
                <c:pt idx="3">
                  <c:v>Industrial automation, metrology &amp; robotics</c:v>
                </c:pt>
                <c:pt idx="4">
                  <c:v>Energy &amp; Environment</c:v>
                </c:pt>
                <c:pt idx="5">
                  <c:v>Semiconductor</c:v>
                </c:pt>
                <c:pt idx="6">
                  <c:v>Transportation</c:v>
                </c:pt>
                <c:pt idx="7">
                  <c:v>Consumer goods</c:v>
                </c:pt>
              </c:strCache>
            </c:strRef>
          </c:cat>
          <c:val>
            <c:numRef>
              <c:f>Sheet1!$B$2:$B$9</c:f>
              <c:numCache>
                <c:formatCode>0%</c:formatCode>
                <c:ptCount val="8"/>
                <c:pt idx="0">
                  <c:v>0.17</c:v>
                </c:pt>
                <c:pt idx="1">
                  <c:v>0.19</c:v>
                </c:pt>
                <c:pt idx="2">
                  <c:v>0.33</c:v>
                </c:pt>
                <c:pt idx="3">
                  <c:v>0.1</c:v>
                </c:pt>
                <c:pt idx="4">
                  <c:v>0.13</c:v>
                </c:pt>
                <c:pt idx="5">
                  <c:v>0.13</c:v>
                </c:pt>
                <c:pt idx="6">
                  <c:v>7.0000000000000007E-2</c:v>
                </c:pt>
                <c:pt idx="7">
                  <c:v>0.09</c:v>
                </c:pt>
              </c:numCache>
            </c:numRef>
          </c:val>
          <c:extLst>
            <c:ext xmlns:c16="http://schemas.microsoft.com/office/drawing/2014/chart" uri="{C3380CC4-5D6E-409C-BE32-E72D297353CC}">
              <c16:uniqueId val="{00000010-9C53-46C4-844C-62769F592A08}"/>
            </c:ext>
          </c:extLst>
        </c:ser>
        <c:dLbls>
          <c:showLegendKey val="0"/>
          <c:showVal val="1"/>
          <c:showCatName val="0"/>
          <c:showSerName val="0"/>
          <c:showPercent val="0"/>
          <c:showBubbleSize val="0"/>
          <c:showLeaderLines val="1"/>
        </c:dLbls>
        <c:firstSliceAng val="64"/>
        <c:holeSize val="75"/>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1E3B72-214F-4ED9-849B-184751838FB5}" type="datetimeFigureOut">
              <a:rPr lang="de-CH" smtClean="0"/>
              <a:t>03.05.24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CB9E9-BB2F-47A2-802F-EA5D218CE7B1}" type="slidenum">
              <a:rPr lang="de-CH" smtClean="0"/>
              <a:t>‹#›</a:t>
            </a:fld>
            <a:endParaRPr lang="de-CH"/>
          </a:p>
        </p:txBody>
      </p:sp>
    </p:spTree>
    <p:extLst>
      <p:ext uri="{BB962C8B-B14F-4D97-AF65-F5344CB8AC3E}">
        <p14:creationId xmlns:p14="http://schemas.microsoft.com/office/powerpoint/2010/main" val="35420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CB9E9-BB2F-47A2-802F-EA5D218CE7B1}" type="slidenum">
              <a:rPr lang="de-CH" smtClean="0"/>
              <a:t>1</a:t>
            </a:fld>
            <a:endParaRPr lang="de-CH"/>
          </a:p>
        </p:txBody>
      </p:sp>
    </p:spTree>
    <p:extLst>
      <p:ext uri="{BB962C8B-B14F-4D97-AF65-F5344CB8AC3E}">
        <p14:creationId xmlns:p14="http://schemas.microsoft.com/office/powerpoint/2010/main" val="245295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Multi-modal Datasets Selection: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Any type of modality, omics, non-omics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Make sure you have at least two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710CB9E9-BB2F-47A2-802F-EA5D218CE7B1}" type="slidenum">
              <a:rPr lang="de-CH" smtClean="0"/>
              <a:t>2</a:t>
            </a:fld>
            <a:endParaRPr lang="de-CH"/>
          </a:p>
        </p:txBody>
      </p:sp>
    </p:spTree>
    <p:extLst>
      <p:ext uri="{BB962C8B-B14F-4D97-AF65-F5344CB8AC3E}">
        <p14:creationId xmlns:p14="http://schemas.microsoft.com/office/powerpoint/2010/main" val="4048958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10CB9E9-BB2F-47A2-802F-EA5D218CE7B1}" type="slidenum">
              <a:rPr lang="de-CH" smtClean="0"/>
              <a:t>10</a:t>
            </a:fld>
            <a:endParaRPr lang="de-CH"/>
          </a:p>
        </p:txBody>
      </p:sp>
    </p:spTree>
    <p:extLst>
      <p:ext uri="{BB962C8B-B14F-4D97-AF65-F5344CB8AC3E}">
        <p14:creationId xmlns:p14="http://schemas.microsoft.com/office/powerpoint/2010/main" val="2891970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10CB9E9-BB2F-47A2-802F-EA5D218CE7B1}" type="slidenum">
              <a:rPr lang="de-CH" smtClean="0"/>
              <a:t>20</a:t>
            </a:fld>
            <a:endParaRPr lang="de-CH"/>
          </a:p>
        </p:txBody>
      </p:sp>
    </p:spTree>
    <p:extLst>
      <p:ext uri="{BB962C8B-B14F-4D97-AF65-F5344CB8AC3E}">
        <p14:creationId xmlns:p14="http://schemas.microsoft.com/office/powerpoint/2010/main" val="605273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 texts: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Subtitle: As a non-profit company, we're on a mission to develop and transfer world-class technologies from lab to market, driving progress and positive change across industries. </a:t>
            </a:r>
            <a:endParaRPr lang="en-US" sz="1800" dirty="0">
              <a:effectLst/>
              <a:latin typeface="Arial" panose="020B0604020202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a:t>
            </a:r>
            <a:r>
              <a:rPr lang="en-US" sz="1800" dirty="0">
                <a:effectLst/>
                <a:latin typeface="Segoe UI" panose="020B0502040204020203" pitchFamily="34" charset="0"/>
              </a:rPr>
              <a:t>Producing and commercializing technologies through industry partnerships and fostering start-ups that bring fresh ideas to the table.</a:t>
            </a:r>
            <a:endParaRPr lang="en-US" sz="1800" dirty="0">
              <a:effectLst/>
              <a:latin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710CB9E9-BB2F-47A2-802F-EA5D218CE7B1}" type="slidenum">
              <a:rPr lang="de-CH" smtClean="0"/>
              <a:t>21</a:t>
            </a:fld>
            <a:endParaRPr lang="de-CH"/>
          </a:p>
        </p:txBody>
      </p:sp>
    </p:spTree>
    <p:extLst>
      <p:ext uri="{BB962C8B-B14F-4D97-AF65-F5344CB8AC3E}">
        <p14:creationId xmlns:p14="http://schemas.microsoft.com/office/powerpoint/2010/main" val="893841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10CB9E9-BB2F-47A2-802F-EA5D218CE7B1}" type="slidenum">
              <a:rPr lang="de-CH" smtClean="0"/>
              <a:t>28</a:t>
            </a:fld>
            <a:endParaRPr lang="de-CH"/>
          </a:p>
        </p:txBody>
      </p:sp>
    </p:spTree>
    <p:extLst>
      <p:ext uri="{BB962C8B-B14F-4D97-AF65-F5344CB8AC3E}">
        <p14:creationId xmlns:p14="http://schemas.microsoft.com/office/powerpoint/2010/main" val="4104338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statement options:</a:t>
            </a: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Let's tackle challenges together and create a better future!</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000000"/>
                </a:solidFill>
                <a:effectLst/>
                <a:latin typeface="Arial" panose="020B0604020202020204" pitchFamily="34" charset="0"/>
                <a:ea typeface="Times New Roman" panose="02020603050405020304" pitchFamily="18" charset="0"/>
              </a:rPr>
              <a:t>We’re </a:t>
            </a:r>
            <a:r>
              <a:rPr lang="en-CH" sz="1200" dirty="0">
                <a:solidFill>
                  <a:srgbClr val="2E333B"/>
                </a:solidFill>
                <a:effectLst/>
                <a:latin typeface="Arial" panose="020B0604020202020204" pitchFamily="34" charset="0"/>
                <a:ea typeface="Times New Roman" panose="02020603050405020304" pitchFamily="18" charset="0"/>
              </a:rPr>
              <a:t>ready to face any challenge - are you?</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Join us on our mission to overcome challenges and drive innovation!</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Let's team up and conquer challenges for a brighter tomorrow.</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Together, we can break down barriers and push boundaries.</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Let's tackle this together!</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Ready for the challenge?</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Bring on the challenge!</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We're up for the challenge!</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Join us in overcoming challenges.</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Together, we can conquer anything.</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Don't face challenges alone - partner with us.</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Take on challenges with the right team.</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No challenge is too great for us.</a:t>
            </a:r>
            <a:endParaRPr lang="en-CH" sz="1200" dirty="0">
              <a:solidFill>
                <a:srgbClr val="000000"/>
              </a:solidFill>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CH" sz="1200" dirty="0">
                <a:solidFill>
                  <a:srgbClr val="2E333B"/>
                </a:solidFill>
                <a:effectLst/>
                <a:latin typeface="Arial" panose="020B0604020202020204" pitchFamily="34" charset="0"/>
                <a:ea typeface="Times New Roman" panose="02020603050405020304" pitchFamily="18" charset="0"/>
              </a:rPr>
              <a:t>Challenges welcome - let's get started</a:t>
            </a:r>
            <a:r>
              <a:rPr lang="en-US" sz="1200" dirty="0">
                <a:solidFill>
                  <a:srgbClr val="2E333B"/>
                </a:solidFill>
                <a:effectLst/>
                <a:latin typeface="Arial" panose="020B0604020202020204" pitchFamily="34"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710CB9E9-BB2F-47A2-802F-EA5D218CE7B1}" type="slidenum">
              <a:rPr lang="de-CH" smtClean="0"/>
              <a:t>31</a:t>
            </a:fld>
            <a:endParaRPr lang="de-CH"/>
          </a:p>
        </p:txBody>
      </p:sp>
    </p:spTree>
    <p:extLst>
      <p:ext uri="{BB962C8B-B14F-4D97-AF65-F5344CB8AC3E}">
        <p14:creationId xmlns:p14="http://schemas.microsoft.com/office/powerpoint/2010/main" val="4269114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6B1B1692-4C41-1C3B-9CCD-95E6DFA46FE1}"/>
              </a:ext>
            </a:extLst>
          </p:cNvPr>
          <p:cNvSpPr>
            <a:spLocks noGrp="1"/>
          </p:cNvSpPr>
          <p:nvPr>
            <p:ph type="pic" sz="quarter" idx="13" hasCustomPrompt="1"/>
          </p:nvPr>
        </p:nvSpPr>
        <p:spPr>
          <a:xfrm>
            <a:off x="0" y="0"/>
            <a:ext cx="12192000" cy="4553338"/>
          </a:xfrm>
          <a:solidFill>
            <a:schemeClr val="tx2"/>
          </a:solidFill>
        </p:spPr>
        <p:txBody>
          <a:bodyPr lIns="108000" tIns="108000" rIns="108000" bIns="108000"/>
          <a:lstStyle>
            <a:lvl1pPr marL="0" indent="0">
              <a:buNone/>
              <a:defRPr sz="1400"/>
            </a:lvl1pPr>
          </a:lstStyle>
          <a:p>
            <a:r>
              <a:rPr lang="en-GB" noProof="0" dirty="0"/>
              <a:t>Load Image</a:t>
            </a:r>
          </a:p>
        </p:txBody>
      </p:sp>
      <p:sp>
        <p:nvSpPr>
          <p:cNvPr id="2" name="Titel 1">
            <a:extLst>
              <a:ext uri="{FF2B5EF4-FFF2-40B4-BE49-F238E27FC236}">
                <a16:creationId xmlns:a16="http://schemas.microsoft.com/office/drawing/2014/main" id="{D5E228E7-A788-1639-18CE-4F18022DDF3A}"/>
              </a:ext>
            </a:extLst>
          </p:cNvPr>
          <p:cNvSpPr>
            <a:spLocks noGrp="1"/>
          </p:cNvSpPr>
          <p:nvPr>
            <p:ph type="ctrTitle" hasCustomPrompt="1"/>
          </p:nvPr>
        </p:nvSpPr>
        <p:spPr>
          <a:xfrm>
            <a:off x="432000" y="4818668"/>
            <a:ext cx="6569164" cy="1058165"/>
          </a:xfrm>
        </p:spPr>
        <p:txBody>
          <a:bodyPr anchor="t">
            <a:normAutofit/>
          </a:bodyPr>
          <a:lstStyle>
            <a:lvl1pPr algn="l">
              <a:defRPr sz="3200">
                <a:solidFill>
                  <a:schemeClr val="accent2"/>
                </a:solidFill>
              </a:defRPr>
            </a:lvl1pPr>
          </a:lstStyle>
          <a:p>
            <a:r>
              <a:rPr lang="en-GB" noProof="0"/>
              <a:t>Presentationtitle</a:t>
            </a:r>
          </a:p>
        </p:txBody>
      </p:sp>
      <p:sp>
        <p:nvSpPr>
          <p:cNvPr id="3" name="Untertitel 2">
            <a:extLst>
              <a:ext uri="{FF2B5EF4-FFF2-40B4-BE49-F238E27FC236}">
                <a16:creationId xmlns:a16="http://schemas.microsoft.com/office/drawing/2014/main" id="{214ADA0A-CF61-D1A5-067F-CCE45655B314}"/>
              </a:ext>
            </a:extLst>
          </p:cNvPr>
          <p:cNvSpPr>
            <a:spLocks noGrp="1"/>
          </p:cNvSpPr>
          <p:nvPr>
            <p:ph type="subTitle" idx="1" hasCustomPrompt="1"/>
          </p:nvPr>
        </p:nvSpPr>
        <p:spPr>
          <a:xfrm>
            <a:off x="7856737" y="3915052"/>
            <a:ext cx="4335262" cy="638286"/>
          </a:xfrm>
          <a:solidFill>
            <a:srgbClr val="003264">
              <a:alpha val="74000"/>
            </a:srgbClr>
          </a:solidFill>
        </p:spPr>
        <p:txBody>
          <a:bodyPr tIns="0" rIns="432000" bIns="90000" anchor="b">
            <a:noAutofit/>
          </a:bodyPr>
          <a:lstStyle>
            <a:lvl1pPr marL="0" indent="0" algn="r">
              <a:spcBef>
                <a:spcPts val="0"/>
              </a:spcBef>
              <a:buNone/>
              <a:defRPr sz="1400" b="0">
                <a:solidFill>
                  <a:schemeClr val="bg1"/>
                </a:solidFill>
              </a:defRPr>
            </a:lvl1pPr>
            <a:lvl2pPr marL="0" indent="0" algn="r">
              <a:spcBef>
                <a:spcPts val="0"/>
              </a:spcBef>
              <a:buNone/>
              <a:defRPr sz="1400" b="0">
                <a:solidFill>
                  <a:schemeClr val="bg1"/>
                </a:solidFill>
              </a:defRPr>
            </a:lvl2pPr>
            <a:lvl3pPr marL="0" indent="0" algn="r">
              <a:spcBef>
                <a:spcPts val="0"/>
              </a:spcBef>
              <a:buNone/>
              <a:defRPr sz="1400" b="0">
                <a:solidFill>
                  <a:schemeClr val="bg1"/>
                </a:solidFill>
              </a:defRPr>
            </a:lvl3pPr>
            <a:lvl4pPr marL="0" indent="0" algn="r">
              <a:spcBef>
                <a:spcPts val="0"/>
              </a:spcBef>
              <a:buNone/>
              <a:defRPr sz="1400" b="0">
                <a:solidFill>
                  <a:schemeClr val="bg1"/>
                </a:solidFill>
              </a:defRPr>
            </a:lvl4pPr>
            <a:lvl5pPr marL="0" indent="0" algn="r">
              <a:spcBef>
                <a:spcPts val="0"/>
              </a:spcBef>
              <a:buNone/>
              <a:defRPr sz="1400" b="0">
                <a:solidFill>
                  <a:schemeClr val="bg1"/>
                </a:solidFill>
              </a:defRPr>
            </a:lvl5pPr>
            <a:lvl6pPr marL="0" indent="0" algn="r">
              <a:spcBef>
                <a:spcPts val="0"/>
              </a:spcBef>
              <a:buNone/>
              <a:defRPr sz="1400" b="0">
                <a:solidFill>
                  <a:schemeClr val="bg1"/>
                </a:solidFill>
              </a:defRPr>
            </a:lvl6pPr>
            <a:lvl7pPr marL="0" indent="0" algn="r">
              <a:spcBef>
                <a:spcPts val="0"/>
              </a:spcBef>
              <a:buNone/>
              <a:defRPr sz="1400" b="0">
                <a:solidFill>
                  <a:schemeClr val="bg1"/>
                </a:solidFill>
              </a:defRPr>
            </a:lvl7pPr>
            <a:lvl8pPr marL="0" indent="0" algn="r">
              <a:spcBef>
                <a:spcPts val="0"/>
              </a:spcBef>
              <a:buNone/>
              <a:defRPr sz="1400" b="0">
                <a:solidFill>
                  <a:schemeClr val="bg1"/>
                </a:solidFill>
              </a:defRPr>
            </a:lvl8pPr>
            <a:lvl9pPr marL="0" indent="0" algn="r">
              <a:spcBef>
                <a:spcPts val="0"/>
              </a:spcBef>
              <a:buNone/>
              <a:defRPr sz="1400" b="0">
                <a:solidFill>
                  <a:schemeClr val="bg1"/>
                </a:solidFill>
              </a:defRPr>
            </a:lvl9pPr>
          </a:lstStyle>
          <a:p>
            <a:pPr marL="0" marR="0" lvl="0" indent="0" algn="r" defTabSz="914400" rtl="0" eaLnBrk="1" fontAlgn="ctr" latinLnBrk="0" hangingPunct="1">
              <a:lnSpc>
                <a:spcPct val="100000"/>
              </a:lnSpc>
              <a:spcBef>
                <a:spcPts val="0"/>
              </a:spcBef>
              <a:spcAft>
                <a:spcPts val="0"/>
              </a:spcAft>
              <a:buClr>
                <a:schemeClr val="accent1"/>
              </a:buClr>
              <a:buSzTx/>
              <a:buFont typeface="Arial" panose="020B0604020202020204" pitchFamily="34" charset="0"/>
              <a:buNone/>
              <a:tabLst/>
              <a:defRPr/>
            </a:pPr>
            <a:r>
              <a:rPr lang="en-GB" noProof="0" dirty="0"/>
              <a:t>First Name Last name</a:t>
            </a:r>
            <a:br>
              <a:rPr lang="en-GB" noProof="0" dirty="0"/>
            </a:br>
            <a:r>
              <a:rPr lang="en-GB" noProof="0" dirty="0"/>
              <a:t>Position</a:t>
            </a:r>
          </a:p>
        </p:txBody>
      </p:sp>
      <p:sp>
        <p:nvSpPr>
          <p:cNvPr id="7" name="SmartArt-Platzhalter 6">
            <a:extLst>
              <a:ext uri="{FF2B5EF4-FFF2-40B4-BE49-F238E27FC236}">
                <a16:creationId xmlns:a16="http://schemas.microsoft.com/office/drawing/2014/main" id="{425D6734-5D02-7B91-5D75-11D65BE69679}"/>
              </a:ext>
            </a:extLst>
          </p:cNvPr>
          <p:cNvSpPr>
            <a:spLocks noGrp="1"/>
          </p:cNvSpPr>
          <p:nvPr>
            <p:ph type="dgm" sz="quarter" idx="14"/>
          </p:nvPr>
        </p:nvSpPr>
        <p:spPr>
          <a:xfrm>
            <a:off x="7536870" y="90000"/>
            <a:ext cx="4565629" cy="3799757"/>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noFill/>
              </a:defRPr>
            </a:lvl1pPr>
          </a:lstStyle>
          <a:p>
            <a:r>
              <a:rPr lang="en-US" noProof="0"/>
              <a:t>Click icon to add SmartArt graphic</a:t>
            </a:r>
            <a:endParaRPr lang="en-GB" noProof="0"/>
          </a:p>
        </p:txBody>
      </p:sp>
      <p:sp>
        <p:nvSpPr>
          <p:cNvPr id="17" name="Date Placeholder 16">
            <a:extLst>
              <a:ext uri="{FF2B5EF4-FFF2-40B4-BE49-F238E27FC236}">
                <a16:creationId xmlns:a16="http://schemas.microsoft.com/office/drawing/2014/main" id="{79266361-679C-5B55-E27F-115D47261CFA}"/>
              </a:ext>
            </a:extLst>
          </p:cNvPr>
          <p:cNvSpPr>
            <a:spLocks noGrp="1"/>
          </p:cNvSpPr>
          <p:nvPr>
            <p:ph type="dt" sz="half" idx="15"/>
          </p:nvPr>
        </p:nvSpPr>
        <p:spPr>
          <a:xfrm>
            <a:off x="7856737" y="4553338"/>
            <a:ext cx="4335262" cy="422683"/>
          </a:xfrm>
          <a:prstGeom prst="rect">
            <a:avLst/>
          </a:prstGeom>
          <a:solidFill>
            <a:schemeClr val="accent2">
              <a:alpha val="75000"/>
            </a:schemeClr>
          </a:solidFill>
        </p:spPr>
        <p:txBody>
          <a:bodyPr rIns="432000" anchor="ctr"/>
          <a:lstStyle>
            <a:lvl1pPr algn="r">
              <a:defRPr sz="1400">
                <a:solidFill>
                  <a:schemeClr val="bg1"/>
                </a:solidFill>
              </a:defRPr>
            </a:lvl1pPr>
          </a:lstStyle>
          <a:p>
            <a:r>
              <a:rPr lang="en-US"/>
              <a:t>Date</a:t>
            </a:r>
            <a:endParaRPr lang="en-GB" dirty="0"/>
          </a:p>
        </p:txBody>
      </p:sp>
    </p:spTree>
    <p:extLst>
      <p:ext uri="{BB962C8B-B14F-4D97-AF65-F5344CB8AC3E}">
        <p14:creationId xmlns:p14="http://schemas.microsoft.com/office/powerpoint/2010/main" val="4218430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sp>
        <p:nvSpPr>
          <p:cNvPr id="3" name="Inhaltsplatzhalter 2">
            <a:extLst>
              <a:ext uri="{FF2B5EF4-FFF2-40B4-BE49-F238E27FC236}">
                <a16:creationId xmlns:a16="http://schemas.microsoft.com/office/drawing/2014/main" id="{C6221A50-FBEE-0E8D-8A86-12B99E30D754}"/>
              </a:ext>
            </a:extLst>
          </p:cNvPr>
          <p:cNvSpPr>
            <a:spLocks noGrp="1"/>
          </p:cNvSpPr>
          <p:nvPr>
            <p:ph idx="1" hasCustomPrompt="1"/>
          </p:nvPr>
        </p:nvSpPr>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a:p>
            <a:pPr lvl="4"/>
            <a:endParaRPr lang="en-GB" noProof="0" dirty="0"/>
          </a:p>
        </p:txBody>
      </p:sp>
    </p:spTree>
    <p:extLst>
      <p:ext uri="{BB962C8B-B14F-4D97-AF65-F5344CB8AC3E}">
        <p14:creationId xmlns:p14="http://schemas.microsoft.com/office/powerpoint/2010/main" val="2224106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dirty="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2000" y="1703388"/>
            <a:ext cx="11329200" cy="4606925"/>
          </a:xfrm>
        </p:spPr>
        <p:txBody>
          <a:bodyPr/>
          <a:lstStyle>
            <a:lvl1pPr>
              <a:spcAft>
                <a:spcPts val="0"/>
              </a:spcAft>
              <a:defRPr/>
            </a:lvl1pPr>
            <a:lvl2pPr>
              <a:spcAft>
                <a:spcPts val="0"/>
              </a:spcAft>
              <a:defRPr/>
            </a:lvl2pPr>
            <a:lvl3pPr>
              <a:spcAft>
                <a:spcPts val="0"/>
              </a:spcAft>
              <a:defRPr/>
            </a:lvl3pPr>
            <a:lvl4pPr>
              <a:spcAft>
                <a:spcPts val="0"/>
              </a:spcAft>
              <a:defRPr/>
            </a:lvl4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Tree>
    <p:extLst>
      <p:ext uri="{BB962C8B-B14F-4D97-AF65-F5344CB8AC3E}">
        <p14:creationId xmlns:p14="http://schemas.microsoft.com/office/powerpoint/2010/main" val="1569238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ble colum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2000" y="1703388"/>
            <a:ext cx="5556600" cy="4606925"/>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
        <p:nvSpPr>
          <p:cNvPr id="3" name="Textplatzhalter 6">
            <a:extLst>
              <a:ext uri="{FF2B5EF4-FFF2-40B4-BE49-F238E27FC236}">
                <a16:creationId xmlns:a16="http://schemas.microsoft.com/office/drawing/2014/main" id="{B5353BDB-6AA7-B36A-C2EE-4610700E1C96}"/>
              </a:ext>
            </a:extLst>
          </p:cNvPr>
          <p:cNvSpPr>
            <a:spLocks noGrp="1"/>
          </p:cNvSpPr>
          <p:nvPr>
            <p:ph type="body" sz="quarter" idx="14" hasCustomPrompt="1"/>
          </p:nvPr>
        </p:nvSpPr>
        <p:spPr>
          <a:xfrm>
            <a:off x="6204600" y="1703388"/>
            <a:ext cx="5556600" cy="4606925"/>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Tree>
    <p:extLst>
      <p:ext uri="{BB962C8B-B14F-4D97-AF65-F5344CB8AC3E}">
        <p14:creationId xmlns:p14="http://schemas.microsoft.com/office/powerpoint/2010/main" val="319343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 two column bullet poin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2000" y="1703388"/>
            <a:ext cx="11329200" cy="1908030"/>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
        <p:nvSpPr>
          <p:cNvPr id="3" name="Textplatzhalter 6">
            <a:extLst>
              <a:ext uri="{FF2B5EF4-FFF2-40B4-BE49-F238E27FC236}">
                <a16:creationId xmlns:a16="http://schemas.microsoft.com/office/drawing/2014/main" id="{1D5A29A7-0493-9B76-F5E5-02B0CC53AF2A}"/>
              </a:ext>
            </a:extLst>
          </p:cNvPr>
          <p:cNvSpPr>
            <a:spLocks noGrp="1"/>
          </p:cNvSpPr>
          <p:nvPr>
            <p:ph type="body" sz="quarter" idx="17" hasCustomPrompt="1"/>
          </p:nvPr>
        </p:nvSpPr>
        <p:spPr>
          <a:xfrm>
            <a:off x="432000" y="3851564"/>
            <a:ext cx="5556600" cy="2458749"/>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
        <p:nvSpPr>
          <p:cNvPr id="4" name="Textplatzhalter 6">
            <a:extLst>
              <a:ext uri="{FF2B5EF4-FFF2-40B4-BE49-F238E27FC236}">
                <a16:creationId xmlns:a16="http://schemas.microsoft.com/office/drawing/2014/main" id="{EA759B5D-4B02-7A61-6266-6C7FE492290B}"/>
              </a:ext>
            </a:extLst>
          </p:cNvPr>
          <p:cNvSpPr>
            <a:spLocks noGrp="1"/>
          </p:cNvSpPr>
          <p:nvPr>
            <p:ph type="body" sz="quarter" idx="18" hasCustomPrompt="1"/>
          </p:nvPr>
        </p:nvSpPr>
        <p:spPr>
          <a:xfrm>
            <a:off x="6204600" y="3851564"/>
            <a:ext cx="5556600" cy="2458749"/>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Tree>
    <p:extLst>
      <p:ext uri="{BB962C8B-B14F-4D97-AF65-F5344CB8AC3E}">
        <p14:creationId xmlns:p14="http://schemas.microsoft.com/office/powerpoint/2010/main" val="431045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Tree>
    <p:extLst>
      <p:ext uri="{BB962C8B-B14F-4D97-AF65-F5344CB8AC3E}">
        <p14:creationId xmlns:p14="http://schemas.microsoft.com/office/powerpoint/2010/main" val="3088107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16" name="image">
            <a:extLst>
              <a:ext uri="{FF2B5EF4-FFF2-40B4-BE49-F238E27FC236}">
                <a16:creationId xmlns:a16="http://schemas.microsoft.com/office/drawing/2014/main" id="{32FB06A2-64E6-18BC-86A5-2338F48DECD3}"/>
              </a:ext>
            </a:extLst>
          </p:cNvPr>
          <p:cNvSpPr>
            <a:spLocks noGrp="1"/>
          </p:cNvSpPr>
          <p:nvPr>
            <p:ph type="pic" sz="quarter" idx="10"/>
          </p:nvPr>
        </p:nvSpPr>
        <p:spPr>
          <a:xfrm>
            <a:off x="7085816" y="1768325"/>
            <a:ext cx="4305600" cy="4305600"/>
          </a:xfrm>
          <a:custGeom>
            <a:avLst/>
            <a:gdLst>
              <a:gd name="connsiteX0" fmla="*/ 2152801 w 4305600"/>
              <a:gd name="connsiteY0" fmla="*/ 136310 h 4305600"/>
              <a:gd name="connsiteX1" fmla="*/ 4169290 w 4305600"/>
              <a:gd name="connsiteY1" fmla="*/ 2152799 h 4305600"/>
              <a:gd name="connsiteX2" fmla="*/ 2152801 w 4305600"/>
              <a:gd name="connsiteY2" fmla="*/ 4169289 h 4305600"/>
              <a:gd name="connsiteX3" fmla="*/ 136312 w 4305600"/>
              <a:gd name="connsiteY3" fmla="*/ 2152799 h 4305600"/>
              <a:gd name="connsiteX4" fmla="*/ 2152801 w 4305600"/>
              <a:gd name="connsiteY4" fmla="*/ 136310 h 4305600"/>
              <a:gd name="connsiteX5" fmla="*/ 2152801 w 4305600"/>
              <a:gd name="connsiteY5" fmla="*/ 115936 h 4305600"/>
              <a:gd name="connsiteX6" fmla="*/ 115937 w 4305600"/>
              <a:gd name="connsiteY6" fmla="*/ 2152800 h 4305600"/>
              <a:gd name="connsiteX7" fmla="*/ 2152801 w 4305600"/>
              <a:gd name="connsiteY7" fmla="*/ 4189664 h 4305600"/>
              <a:gd name="connsiteX8" fmla="*/ 4189665 w 4305600"/>
              <a:gd name="connsiteY8" fmla="*/ 2152800 h 4305600"/>
              <a:gd name="connsiteX9" fmla="*/ 2152801 w 4305600"/>
              <a:gd name="connsiteY9" fmla="*/ 115936 h 4305600"/>
              <a:gd name="connsiteX10" fmla="*/ 2152800 w 4305600"/>
              <a:gd name="connsiteY10" fmla="*/ 0 h 4305600"/>
              <a:gd name="connsiteX11" fmla="*/ 4305600 w 4305600"/>
              <a:gd name="connsiteY11" fmla="*/ 2152800 h 4305600"/>
              <a:gd name="connsiteX12" fmla="*/ 2152800 w 4305600"/>
              <a:gd name="connsiteY12" fmla="*/ 4305600 h 4305600"/>
              <a:gd name="connsiteX13" fmla="*/ 0 w 4305600"/>
              <a:gd name="connsiteY13" fmla="*/ 2152800 h 4305600"/>
              <a:gd name="connsiteX14" fmla="*/ 2152800 w 4305600"/>
              <a:gd name="connsiteY14" fmla="*/ 0 h 43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5600" h="4305600">
                <a:moveTo>
                  <a:pt x="2152801" y="136310"/>
                </a:moveTo>
                <a:cubicBezTo>
                  <a:pt x="3266477" y="136310"/>
                  <a:pt x="4169290" y="1039123"/>
                  <a:pt x="4169290" y="2152799"/>
                </a:cubicBezTo>
                <a:cubicBezTo>
                  <a:pt x="4169290" y="3266475"/>
                  <a:pt x="3266477" y="4169289"/>
                  <a:pt x="2152801" y="4169289"/>
                </a:cubicBezTo>
                <a:cubicBezTo>
                  <a:pt x="1039125" y="4169289"/>
                  <a:pt x="136312" y="3266475"/>
                  <a:pt x="136312" y="2152799"/>
                </a:cubicBezTo>
                <a:cubicBezTo>
                  <a:pt x="136312" y="1039123"/>
                  <a:pt x="1039125" y="136310"/>
                  <a:pt x="2152801" y="136310"/>
                </a:cubicBezTo>
                <a:close/>
                <a:moveTo>
                  <a:pt x="2152801" y="115936"/>
                </a:moveTo>
                <a:cubicBezTo>
                  <a:pt x="1027872" y="115936"/>
                  <a:pt x="115937" y="1027871"/>
                  <a:pt x="115937" y="2152800"/>
                </a:cubicBezTo>
                <a:cubicBezTo>
                  <a:pt x="115937" y="3277729"/>
                  <a:pt x="1027872" y="4189664"/>
                  <a:pt x="2152801" y="4189664"/>
                </a:cubicBezTo>
                <a:cubicBezTo>
                  <a:pt x="3277730" y="4189664"/>
                  <a:pt x="4189665" y="3277729"/>
                  <a:pt x="4189665" y="2152800"/>
                </a:cubicBezTo>
                <a:cubicBezTo>
                  <a:pt x="4189665" y="1027871"/>
                  <a:pt x="3277730" y="115936"/>
                  <a:pt x="2152801" y="115936"/>
                </a:cubicBezTo>
                <a:close/>
                <a:moveTo>
                  <a:pt x="2152800" y="0"/>
                </a:moveTo>
                <a:cubicBezTo>
                  <a:pt x="3341759" y="0"/>
                  <a:pt x="4305600" y="963841"/>
                  <a:pt x="4305600" y="2152800"/>
                </a:cubicBezTo>
                <a:cubicBezTo>
                  <a:pt x="4305600" y="3341759"/>
                  <a:pt x="3341759" y="4305600"/>
                  <a:pt x="2152800" y="4305600"/>
                </a:cubicBezTo>
                <a:cubicBezTo>
                  <a:pt x="963841" y="4305600"/>
                  <a:pt x="0" y="3341759"/>
                  <a:pt x="0" y="2152800"/>
                </a:cubicBezTo>
                <a:cubicBezTo>
                  <a:pt x="0" y="963841"/>
                  <a:pt x="963841" y="0"/>
                  <a:pt x="2152800" y="0"/>
                </a:cubicBezTo>
                <a:close/>
              </a:path>
            </a:pathLst>
          </a:custGeom>
          <a:solidFill>
            <a:schemeClr val="bg1"/>
          </a:solidFill>
        </p:spPr>
        <p:txBody>
          <a:bodyPr wrap="square" tIns="720000">
            <a:noAutofit/>
          </a:bodyPr>
          <a:lstStyle>
            <a:lvl1pPr marL="0" indent="0" algn="ctr">
              <a:buNone/>
              <a:defRPr sz="1200"/>
            </a:lvl1pPr>
          </a:lstStyle>
          <a:p>
            <a:r>
              <a:rPr lang="en-US"/>
              <a:t>Click icon to add picture</a:t>
            </a:r>
            <a:endParaRPr lang="de-DE"/>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Tree>
    <p:extLst>
      <p:ext uri="{BB962C8B-B14F-4D97-AF65-F5344CB8AC3E}">
        <p14:creationId xmlns:p14="http://schemas.microsoft.com/office/powerpoint/2010/main" val="2745298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cen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
        <p:nvSpPr>
          <p:cNvPr id="14" name="image">
            <a:extLst>
              <a:ext uri="{FF2B5EF4-FFF2-40B4-BE49-F238E27FC236}">
                <a16:creationId xmlns:a16="http://schemas.microsoft.com/office/drawing/2014/main" id="{162006EE-F768-C91D-54B1-073B8F86A1D7}"/>
              </a:ext>
            </a:extLst>
          </p:cNvPr>
          <p:cNvSpPr>
            <a:spLocks noGrp="1"/>
          </p:cNvSpPr>
          <p:nvPr>
            <p:ph type="pic" sz="quarter" idx="10" hasCustomPrompt="1"/>
          </p:nvPr>
        </p:nvSpPr>
        <p:spPr>
          <a:xfrm>
            <a:off x="3816007" y="1703387"/>
            <a:ext cx="4557600" cy="4557600"/>
          </a:xfrm>
          <a:custGeom>
            <a:avLst/>
            <a:gdLst>
              <a:gd name="connsiteX0" fmla="*/ 2278800 w 4557600"/>
              <a:gd name="connsiteY0" fmla="*/ 141763 h 4557600"/>
              <a:gd name="connsiteX1" fmla="*/ 4415839 w 4557600"/>
              <a:gd name="connsiteY1" fmla="*/ 2278802 h 4557600"/>
              <a:gd name="connsiteX2" fmla="*/ 2278800 w 4557600"/>
              <a:gd name="connsiteY2" fmla="*/ 4415841 h 4557600"/>
              <a:gd name="connsiteX3" fmla="*/ 141761 w 4557600"/>
              <a:gd name="connsiteY3" fmla="*/ 2278802 h 4557600"/>
              <a:gd name="connsiteX4" fmla="*/ 2278800 w 4557600"/>
              <a:gd name="connsiteY4" fmla="*/ 141763 h 4557600"/>
              <a:gd name="connsiteX5" fmla="*/ 2278800 w 4557600"/>
              <a:gd name="connsiteY5" fmla="*/ 120223 h 4557600"/>
              <a:gd name="connsiteX6" fmla="*/ 120223 w 4557600"/>
              <a:gd name="connsiteY6" fmla="*/ 2278800 h 4557600"/>
              <a:gd name="connsiteX7" fmla="*/ 2278800 w 4557600"/>
              <a:gd name="connsiteY7" fmla="*/ 4437377 h 4557600"/>
              <a:gd name="connsiteX8" fmla="*/ 4437377 w 4557600"/>
              <a:gd name="connsiteY8" fmla="*/ 2278800 h 4557600"/>
              <a:gd name="connsiteX9" fmla="*/ 2278800 w 4557600"/>
              <a:gd name="connsiteY9" fmla="*/ 120223 h 4557600"/>
              <a:gd name="connsiteX10" fmla="*/ 2278800 w 4557600"/>
              <a:gd name="connsiteY10" fmla="*/ 0 h 4557600"/>
              <a:gd name="connsiteX11" fmla="*/ 4557600 w 4557600"/>
              <a:gd name="connsiteY11" fmla="*/ 2278800 h 4557600"/>
              <a:gd name="connsiteX12" fmla="*/ 2278800 w 4557600"/>
              <a:gd name="connsiteY12" fmla="*/ 4557600 h 4557600"/>
              <a:gd name="connsiteX13" fmla="*/ 0 w 4557600"/>
              <a:gd name="connsiteY13" fmla="*/ 2278800 h 4557600"/>
              <a:gd name="connsiteX14" fmla="*/ 2278800 w 4557600"/>
              <a:gd name="connsiteY14" fmla="*/ 0 h 45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7600" h="4557600">
                <a:moveTo>
                  <a:pt x="2278800" y="141763"/>
                </a:moveTo>
                <a:cubicBezTo>
                  <a:pt x="3459054" y="141763"/>
                  <a:pt x="4415839" y="1098548"/>
                  <a:pt x="4415839" y="2278802"/>
                </a:cubicBezTo>
                <a:cubicBezTo>
                  <a:pt x="4415839" y="3459056"/>
                  <a:pt x="3459054" y="4415841"/>
                  <a:pt x="2278800" y="4415841"/>
                </a:cubicBezTo>
                <a:cubicBezTo>
                  <a:pt x="1098546" y="4415841"/>
                  <a:pt x="141761" y="3459056"/>
                  <a:pt x="141761" y="2278802"/>
                </a:cubicBezTo>
                <a:cubicBezTo>
                  <a:pt x="141761" y="1098548"/>
                  <a:pt x="1098546" y="141763"/>
                  <a:pt x="2278800" y="141763"/>
                </a:cubicBezTo>
                <a:close/>
                <a:moveTo>
                  <a:pt x="2278800" y="120223"/>
                </a:moveTo>
                <a:cubicBezTo>
                  <a:pt x="1086651" y="120223"/>
                  <a:pt x="120223" y="1086651"/>
                  <a:pt x="120223" y="2278800"/>
                </a:cubicBezTo>
                <a:cubicBezTo>
                  <a:pt x="120223" y="3470949"/>
                  <a:pt x="1086651" y="4437377"/>
                  <a:pt x="2278800" y="4437377"/>
                </a:cubicBezTo>
                <a:cubicBezTo>
                  <a:pt x="3470949" y="4437377"/>
                  <a:pt x="4437377" y="3470949"/>
                  <a:pt x="4437377" y="2278800"/>
                </a:cubicBezTo>
                <a:cubicBezTo>
                  <a:pt x="4437377" y="1086651"/>
                  <a:pt x="3470949" y="120223"/>
                  <a:pt x="2278800" y="120223"/>
                </a:cubicBezTo>
                <a:close/>
                <a:moveTo>
                  <a:pt x="2278800" y="0"/>
                </a:moveTo>
                <a:cubicBezTo>
                  <a:pt x="3537346" y="0"/>
                  <a:pt x="4557600" y="1020254"/>
                  <a:pt x="4557600" y="2278800"/>
                </a:cubicBezTo>
                <a:cubicBezTo>
                  <a:pt x="4557600" y="3537346"/>
                  <a:pt x="3537346" y="4557600"/>
                  <a:pt x="2278800" y="4557600"/>
                </a:cubicBezTo>
                <a:cubicBezTo>
                  <a:pt x="1020254" y="4557600"/>
                  <a:pt x="0" y="3537346"/>
                  <a:pt x="0" y="2278800"/>
                </a:cubicBezTo>
                <a:cubicBezTo>
                  <a:pt x="0" y="1020254"/>
                  <a:pt x="1020254" y="0"/>
                  <a:pt x="2278800" y="0"/>
                </a:cubicBezTo>
                <a:close/>
              </a:path>
            </a:pathLst>
          </a:custGeom>
          <a:solidFill>
            <a:schemeClr val="bg1"/>
          </a:solidFill>
        </p:spPr>
        <p:txBody>
          <a:bodyPr wrap="square" tIns="720000">
            <a:noAutofit/>
          </a:bodyPr>
          <a:lstStyle>
            <a:lvl1pPr marL="0" indent="0" algn="ctr">
              <a:buNone/>
              <a:defRPr sz="1200"/>
            </a:lvl1pPr>
          </a:lstStyle>
          <a:p>
            <a:r>
              <a:rPr lang="de-DE"/>
              <a:t>Image</a:t>
            </a:r>
          </a:p>
          <a:p>
            <a:endParaRPr lang="de-DE"/>
          </a:p>
        </p:txBody>
      </p:sp>
    </p:spTree>
    <p:extLst>
      <p:ext uri="{BB962C8B-B14F-4D97-AF65-F5344CB8AC3E}">
        <p14:creationId xmlns:p14="http://schemas.microsoft.com/office/powerpoint/2010/main" val="4108093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und images ">
    <p:spTree>
      <p:nvGrpSpPr>
        <p:cNvPr id="1" name=""/>
        <p:cNvGrpSpPr/>
        <p:nvPr/>
      </p:nvGrpSpPr>
      <p:grpSpPr>
        <a:xfrm>
          <a:off x="0" y="0"/>
          <a:ext cx="0" cy="0"/>
          <a:chOff x="0" y="0"/>
          <a:chExt cx="0" cy="0"/>
        </a:xfrm>
      </p:grpSpPr>
      <p:sp>
        <p:nvSpPr>
          <p:cNvPr id="9" name="image right">
            <a:extLst>
              <a:ext uri="{FF2B5EF4-FFF2-40B4-BE49-F238E27FC236}">
                <a16:creationId xmlns:a16="http://schemas.microsoft.com/office/drawing/2014/main" id="{F86FF49B-003F-5AC5-5EF8-A690A8FE6CE4}"/>
              </a:ext>
            </a:extLst>
          </p:cNvPr>
          <p:cNvSpPr>
            <a:spLocks noGrp="1"/>
          </p:cNvSpPr>
          <p:nvPr>
            <p:ph type="pic" sz="quarter" idx="14" hasCustomPrompt="1"/>
          </p:nvPr>
        </p:nvSpPr>
        <p:spPr>
          <a:xfrm>
            <a:off x="8270807" y="2002424"/>
            <a:ext cx="3490394" cy="3490394"/>
          </a:xfrm>
          <a:custGeom>
            <a:avLst/>
            <a:gdLst>
              <a:gd name="connsiteX0" fmla="*/ 1745197 w 3490394"/>
              <a:gd name="connsiteY0" fmla="*/ 113318 h 3490394"/>
              <a:gd name="connsiteX1" fmla="*/ 3377076 w 3490394"/>
              <a:gd name="connsiteY1" fmla="*/ 1745197 h 3490394"/>
              <a:gd name="connsiteX2" fmla="*/ 1745197 w 3490394"/>
              <a:gd name="connsiteY2" fmla="*/ 3377076 h 3490394"/>
              <a:gd name="connsiteX3" fmla="*/ 113318 w 3490394"/>
              <a:gd name="connsiteY3" fmla="*/ 1745197 h 3490394"/>
              <a:gd name="connsiteX4" fmla="*/ 1745197 w 3490394"/>
              <a:gd name="connsiteY4" fmla="*/ 113318 h 3490394"/>
              <a:gd name="connsiteX5" fmla="*/ 1745197 w 3490394"/>
              <a:gd name="connsiteY5" fmla="*/ 93566 h 3490394"/>
              <a:gd name="connsiteX6" fmla="*/ 93566 w 3490394"/>
              <a:gd name="connsiteY6" fmla="*/ 1745197 h 3490394"/>
              <a:gd name="connsiteX7" fmla="*/ 1745197 w 3490394"/>
              <a:gd name="connsiteY7" fmla="*/ 3396828 h 3490394"/>
              <a:gd name="connsiteX8" fmla="*/ 3396828 w 3490394"/>
              <a:gd name="connsiteY8" fmla="*/ 1745197 h 3490394"/>
              <a:gd name="connsiteX9" fmla="*/ 1745197 w 3490394"/>
              <a:gd name="connsiteY9" fmla="*/ 93566 h 3490394"/>
              <a:gd name="connsiteX10" fmla="*/ 1745197 w 3490394"/>
              <a:gd name="connsiteY10" fmla="*/ 0 h 3490394"/>
              <a:gd name="connsiteX11" fmla="*/ 3490394 w 3490394"/>
              <a:gd name="connsiteY11" fmla="*/ 1745197 h 3490394"/>
              <a:gd name="connsiteX12" fmla="*/ 1745197 w 3490394"/>
              <a:gd name="connsiteY12" fmla="*/ 3490394 h 3490394"/>
              <a:gd name="connsiteX13" fmla="*/ 0 w 3490394"/>
              <a:gd name="connsiteY13" fmla="*/ 1745197 h 3490394"/>
              <a:gd name="connsiteX14" fmla="*/ 1745197 w 3490394"/>
              <a:gd name="connsiteY14" fmla="*/ 0 h 34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90394" h="3490394">
                <a:moveTo>
                  <a:pt x="1745197" y="113318"/>
                </a:moveTo>
                <a:cubicBezTo>
                  <a:pt x="2646459" y="113318"/>
                  <a:pt x="3377076" y="843935"/>
                  <a:pt x="3377076" y="1745197"/>
                </a:cubicBezTo>
                <a:cubicBezTo>
                  <a:pt x="3377076" y="2646459"/>
                  <a:pt x="2646459" y="3377076"/>
                  <a:pt x="1745197" y="3377076"/>
                </a:cubicBezTo>
                <a:cubicBezTo>
                  <a:pt x="843935" y="3377076"/>
                  <a:pt x="113318" y="2646459"/>
                  <a:pt x="113318" y="1745197"/>
                </a:cubicBezTo>
                <a:cubicBezTo>
                  <a:pt x="113318" y="843935"/>
                  <a:pt x="843935" y="113318"/>
                  <a:pt x="1745197" y="113318"/>
                </a:cubicBezTo>
                <a:close/>
                <a:moveTo>
                  <a:pt x="1745197" y="93566"/>
                </a:moveTo>
                <a:cubicBezTo>
                  <a:pt x="833026" y="93566"/>
                  <a:pt x="93566" y="833026"/>
                  <a:pt x="93566" y="1745197"/>
                </a:cubicBezTo>
                <a:cubicBezTo>
                  <a:pt x="93566" y="2657368"/>
                  <a:pt x="833026" y="3396828"/>
                  <a:pt x="1745197" y="3396828"/>
                </a:cubicBezTo>
                <a:cubicBezTo>
                  <a:pt x="2657368" y="3396828"/>
                  <a:pt x="3396828" y="2657368"/>
                  <a:pt x="3396828" y="1745197"/>
                </a:cubicBezTo>
                <a:cubicBezTo>
                  <a:pt x="3396828" y="833026"/>
                  <a:pt x="2657368" y="93566"/>
                  <a:pt x="1745197" y="93566"/>
                </a:cubicBezTo>
                <a:close/>
                <a:moveTo>
                  <a:pt x="1745197" y="0"/>
                </a:moveTo>
                <a:cubicBezTo>
                  <a:pt x="2709043" y="0"/>
                  <a:pt x="3490394" y="781351"/>
                  <a:pt x="3490394" y="1745197"/>
                </a:cubicBezTo>
                <a:cubicBezTo>
                  <a:pt x="3490394" y="2709043"/>
                  <a:pt x="2709043" y="3490394"/>
                  <a:pt x="1745197" y="3490394"/>
                </a:cubicBezTo>
                <a:cubicBezTo>
                  <a:pt x="781351" y="3490394"/>
                  <a:pt x="0" y="2709043"/>
                  <a:pt x="0" y="1745197"/>
                </a:cubicBezTo>
                <a:cubicBezTo>
                  <a:pt x="0" y="781351"/>
                  <a:pt x="781351" y="0"/>
                  <a:pt x="1745197" y="0"/>
                </a:cubicBezTo>
                <a:close/>
              </a:path>
            </a:pathLst>
          </a:custGeom>
          <a:solidFill>
            <a:schemeClr val="bg1"/>
          </a:solidFill>
        </p:spPr>
        <p:txBody>
          <a:bodyPr wrap="square" tIns="360000">
            <a:noAutofit/>
          </a:bodyPr>
          <a:lstStyle>
            <a:lvl1pPr marL="0" indent="0" algn="ctr">
              <a:buNone/>
              <a:defRPr sz="1200">
                <a:solidFill>
                  <a:schemeClr val="tx1"/>
                </a:solidFill>
              </a:defRPr>
            </a:lvl1pPr>
          </a:lstStyle>
          <a:p>
            <a:r>
              <a:rPr lang="en-GB"/>
              <a:t>Image</a:t>
            </a:r>
          </a:p>
        </p:txBody>
      </p:sp>
      <p:sp>
        <p:nvSpPr>
          <p:cNvPr id="8" name="image center">
            <a:extLst>
              <a:ext uri="{FF2B5EF4-FFF2-40B4-BE49-F238E27FC236}">
                <a16:creationId xmlns:a16="http://schemas.microsoft.com/office/drawing/2014/main" id="{A7F0606E-A189-6ADB-91E5-16FF575C36C1}"/>
              </a:ext>
            </a:extLst>
          </p:cNvPr>
          <p:cNvSpPr>
            <a:spLocks noGrp="1"/>
          </p:cNvSpPr>
          <p:nvPr>
            <p:ph type="pic" sz="quarter" idx="13" hasCustomPrompt="1"/>
          </p:nvPr>
        </p:nvSpPr>
        <p:spPr>
          <a:xfrm>
            <a:off x="4349610" y="2002424"/>
            <a:ext cx="3490394" cy="3490394"/>
          </a:xfrm>
          <a:custGeom>
            <a:avLst/>
            <a:gdLst>
              <a:gd name="connsiteX0" fmla="*/ 1745197 w 3490394"/>
              <a:gd name="connsiteY0" fmla="*/ 113318 h 3490394"/>
              <a:gd name="connsiteX1" fmla="*/ 3377076 w 3490394"/>
              <a:gd name="connsiteY1" fmla="*/ 1745197 h 3490394"/>
              <a:gd name="connsiteX2" fmla="*/ 1745197 w 3490394"/>
              <a:gd name="connsiteY2" fmla="*/ 3377076 h 3490394"/>
              <a:gd name="connsiteX3" fmla="*/ 113318 w 3490394"/>
              <a:gd name="connsiteY3" fmla="*/ 1745197 h 3490394"/>
              <a:gd name="connsiteX4" fmla="*/ 1745197 w 3490394"/>
              <a:gd name="connsiteY4" fmla="*/ 113318 h 3490394"/>
              <a:gd name="connsiteX5" fmla="*/ 1745197 w 3490394"/>
              <a:gd name="connsiteY5" fmla="*/ 93566 h 3490394"/>
              <a:gd name="connsiteX6" fmla="*/ 93566 w 3490394"/>
              <a:gd name="connsiteY6" fmla="*/ 1745197 h 3490394"/>
              <a:gd name="connsiteX7" fmla="*/ 1745197 w 3490394"/>
              <a:gd name="connsiteY7" fmla="*/ 3396828 h 3490394"/>
              <a:gd name="connsiteX8" fmla="*/ 3396828 w 3490394"/>
              <a:gd name="connsiteY8" fmla="*/ 1745197 h 3490394"/>
              <a:gd name="connsiteX9" fmla="*/ 1745197 w 3490394"/>
              <a:gd name="connsiteY9" fmla="*/ 93566 h 3490394"/>
              <a:gd name="connsiteX10" fmla="*/ 1745197 w 3490394"/>
              <a:gd name="connsiteY10" fmla="*/ 0 h 3490394"/>
              <a:gd name="connsiteX11" fmla="*/ 3490394 w 3490394"/>
              <a:gd name="connsiteY11" fmla="*/ 1745197 h 3490394"/>
              <a:gd name="connsiteX12" fmla="*/ 1745197 w 3490394"/>
              <a:gd name="connsiteY12" fmla="*/ 3490394 h 3490394"/>
              <a:gd name="connsiteX13" fmla="*/ 0 w 3490394"/>
              <a:gd name="connsiteY13" fmla="*/ 1745197 h 3490394"/>
              <a:gd name="connsiteX14" fmla="*/ 1745197 w 3490394"/>
              <a:gd name="connsiteY14" fmla="*/ 0 h 34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90394" h="3490394">
                <a:moveTo>
                  <a:pt x="1745197" y="113318"/>
                </a:moveTo>
                <a:cubicBezTo>
                  <a:pt x="2646459" y="113318"/>
                  <a:pt x="3377076" y="843935"/>
                  <a:pt x="3377076" y="1745197"/>
                </a:cubicBezTo>
                <a:cubicBezTo>
                  <a:pt x="3377076" y="2646459"/>
                  <a:pt x="2646459" y="3377076"/>
                  <a:pt x="1745197" y="3377076"/>
                </a:cubicBezTo>
                <a:cubicBezTo>
                  <a:pt x="843935" y="3377076"/>
                  <a:pt x="113318" y="2646459"/>
                  <a:pt x="113318" y="1745197"/>
                </a:cubicBezTo>
                <a:cubicBezTo>
                  <a:pt x="113318" y="843935"/>
                  <a:pt x="843935" y="113318"/>
                  <a:pt x="1745197" y="113318"/>
                </a:cubicBezTo>
                <a:close/>
                <a:moveTo>
                  <a:pt x="1745197" y="93566"/>
                </a:moveTo>
                <a:cubicBezTo>
                  <a:pt x="833026" y="93566"/>
                  <a:pt x="93566" y="833026"/>
                  <a:pt x="93566" y="1745197"/>
                </a:cubicBezTo>
                <a:cubicBezTo>
                  <a:pt x="93566" y="2657368"/>
                  <a:pt x="833026" y="3396828"/>
                  <a:pt x="1745197" y="3396828"/>
                </a:cubicBezTo>
                <a:cubicBezTo>
                  <a:pt x="2657368" y="3396828"/>
                  <a:pt x="3396828" y="2657368"/>
                  <a:pt x="3396828" y="1745197"/>
                </a:cubicBezTo>
                <a:cubicBezTo>
                  <a:pt x="3396828" y="833026"/>
                  <a:pt x="2657368" y="93566"/>
                  <a:pt x="1745197" y="93566"/>
                </a:cubicBezTo>
                <a:close/>
                <a:moveTo>
                  <a:pt x="1745197" y="0"/>
                </a:moveTo>
                <a:cubicBezTo>
                  <a:pt x="2709043" y="0"/>
                  <a:pt x="3490394" y="781351"/>
                  <a:pt x="3490394" y="1745197"/>
                </a:cubicBezTo>
                <a:cubicBezTo>
                  <a:pt x="3490394" y="2709043"/>
                  <a:pt x="2709043" y="3490394"/>
                  <a:pt x="1745197" y="3490394"/>
                </a:cubicBezTo>
                <a:cubicBezTo>
                  <a:pt x="781351" y="3490394"/>
                  <a:pt x="0" y="2709043"/>
                  <a:pt x="0" y="1745197"/>
                </a:cubicBezTo>
                <a:cubicBezTo>
                  <a:pt x="0" y="781351"/>
                  <a:pt x="781351" y="0"/>
                  <a:pt x="1745197" y="0"/>
                </a:cubicBezTo>
                <a:close/>
              </a:path>
            </a:pathLst>
          </a:custGeom>
          <a:solidFill>
            <a:schemeClr val="bg1"/>
          </a:solidFill>
        </p:spPr>
        <p:txBody>
          <a:bodyPr wrap="square" tIns="360000">
            <a:noAutofit/>
          </a:bodyPr>
          <a:lstStyle>
            <a:lvl1pPr marL="0" indent="0" algn="ctr">
              <a:buNone/>
              <a:defRPr sz="1200">
                <a:solidFill>
                  <a:schemeClr val="tx1"/>
                </a:solidFill>
              </a:defRPr>
            </a:lvl1pPr>
          </a:lstStyle>
          <a:p>
            <a:r>
              <a:rPr lang="en-GB"/>
              <a:t>Image</a:t>
            </a:r>
          </a:p>
        </p:txBody>
      </p:sp>
      <p:sp>
        <p:nvSpPr>
          <p:cNvPr id="7" name="image left">
            <a:extLst>
              <a:ext uri="{FF2B5EF4-FFF2-40B4-BE49-F238E27FC236}">
                <a16:creationId xmlns:a16="http://schemas.microsoft.com/office/drawing/2014/main" id="{115D3D5C-B0D6-48DB-605E-73DA9FD5313B}"/>
              </a:ext>
            </a:extLst>
          </p:cNvPr>
          <p:cNvSpPr>
            <a:spLocks noGrp="1"/>
          </p:cNvSpPr>
          <p:nvPr>
            <p:ph type="pic" sz="quarter" idx="11" hasCustomPrompt="1"/>
          </p:nvPr>
        </p:nvSpPr>
        <p:spPr>
          <a:xfrm>
            <a:off x="432000" y="2002424"/>
            <a:ext cx="3490394" cy="3490394"/>
          </a:xfrm>
          <a:custGeom>
            <a:avLst/>
            <a:gdLst>
              <a:gd name="connsiteX0" fmla="*/ 1745197 w 3490394"/>
              <a:gd name="connsiteY0" fmla="*/ 113318 h 3490394"/>
              <a:gd name="connsiteX1" fmla="*/ 3377076 w 3490394"/>
              <a:gd name="connsiteY1" fmla="*/ 1745197 h 3490394"/>
              <a:gd name="connsiteX2" fmla="*/ 1745197 w 3490394"/>
              <a:gd name="connsiteY2" fmla="*/ 3377076 h 3490394"/>
              <a:gd name="connsiteX3" fmla="*/ 113318 w 3490394"/>
              <a:gd name="connsiteY3" fmla="*/ 1745197 h 3490394"/>
              <a:gd name="connsiteX4" fmla="*/ 1745197 w 3490394"/>
              <a:gd name="connsiteY4" fmla="*/ 113318 h 3490394"/>
              <a:gd name="connsiteX5" fmla="*/ 1745197 w 3490394"/>
              <a:gd name="connsiteY5" fmla="*/ 93566 h 3490394"/>
              <a:gd name="connsiteX6" fmla="*/ 93566 w 3490394"/>
              <a:gd name="connsiteY6" fmla="*/ 1745197 h 3490394"/>
              <a:gd name="connsiteX7" fmla="*/ 1745197 w 3490394"/>
              <a:gd name="connsiteY7" fmla="*/ 3396828 h 3490394"/>
              <a:gd name="connsiteX8" fmla="*/ 3396828 w 3490394"/>
              <a:gd name="connsiteY8" fmla="*/ 1745197 h 3490394"/>
              <a:gd name="connsiteX9" fmla="*/ 1745197 w 3490394"/>
              <a:gd name="connsiteY9" fmla="*/ 93566 h 3490394"/>
              <a:gd name="connsiteX10" fmla="*/ 1745197 w 3490394"/>
              <a:gd name="connsiteY10" fmla="*/ 0 h 3490394"/>
              <a:gd name="connsiteX11" fmla="*/ 3490394 w 3490394"/>
              <a:gd name="connsiteY11" fmla="*/ 1745197 h 3490394"/>
              <a:gd name="connsiteX12" fmla="*/ 1745197 w 3490394"/>
              <a:gd name="connsiteY12" fmla="*/ 3490394 h 3490394"/>
              <a:gd name="connsiteX13" fmla="*/ 0 w 3490394"/>
              <a:gd name="connsiteY13" fmla="*/ 1745197 h 3490394"/>
              <a:gd name="connsiteX14" fmla="*/ 1745197 w 3490394"/>
              <a:gd name="connsiteY14" fmla="*/ 0 h 34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90394" h="3490394">
                <a:moveTo>
                  <a:pt x="1745197" y="113318"/>
                </a:moveTo>
                <a:cubicBezTo>
                  <a:pt x="2646459" y="113318"/>
                  <a:pt x="3377076" y="843935"/>
                  <a:pt x="3377076" y="1745197"/>
                </a:cubicBezTo>
                <a:cubicBezTo>
                  <a:pt x="3377076" y="2646459"/>
                  <a:pt x="2646459" y="3377076"/>
                  <a:pt x="1745197" y="3377076"/>
                </a:cubicBezTo>
                <a:cubicBezTo>
                  <a:pt x="843935" y="3377076"/>
                  <a:pt x="113318" y="2646459"/>
                  <a:pt x="113318" y="1745197"/>
                </a:cubicBezTo>
                <a:cubicBezTo>
                  <a:pt x="113318" y="843935"/>
                  <a:pt x="843935" y="113318"/>
                  <a:pt x="1745197" y="113318"/>
                </a:cubicBezTo>
                <a:close/>
                <a:moveTo>
                  <a:pt x="1745197" y="93566"/>
                </a:moveTo>
                <a:cubicBezTo>
                  <a:pt x="833026" y="93566"/>
                  <a:pt x="93566" y="833026"/>
                  <a:pt x="93566" y="1745197"/>
                </a:cubicBezTo>
                <a:cubicBezTo>
                  <a:pt x="93566" y="2657368"/>
                  <a:pt x="833026" y="3396828"/>
                  <a:pt x="1745197" y="3396828"/>
                </a:cubicBezTo>
                <a:cubicBezTo>
                  <a:pt x="2657368" y="3396828"/>
                  <a:pt x="3396828" y="2657368"/>
                  <a:pt x="3396828" y="1745197"/>
                </a:cubicBezTo>
                <a:cubicBezTo>
                  <a:pt x="3396828" y="833026"/>
                  <a:pt x="2657368" y="93566"/>
                  <a:pt x="1745197" y="93566"/>
                </a:cubicBezTo>
                <a:close/>
                <a:moveTo>
                  <a:pt x="1745197" y="0"/>
                </a:moveTo>
                <a:cubicBezTo>
                  <a:pt x="2709043" y="0"/>
                  <a:pt x="3490394" y="781351"/>
                  <a:pt x="3490394" y="1745197"/>
                </a:cubicBezTo>
                <a:cubicBezTo>
                  <a:pt x="3490394" y="2709043"/>
                  <a:pt x="2709043" y="3490394"/>
                  <a:pt x="1745197" y="3490394"/>
                </a:cubicBezTo>
                <a:cubicBezTo>
                  <a:pt x="781351" y="3490394"/>
                  <a:pt x="0" y="2709043"/>
                  <a:pt x="0" y="1745197"/>
                </a:cubicBezTo>
                <a:cubicBezTo>
                  <a:pt x="0" y="781351"/>
                  <a:pt x="781351" y="0"/>
                  <a:pt x="1745197" y="0"/>
                </a:cubicBezTo>
                <a:close/>
              </a:path>
            </a:pathLst>
          </a:custGeom>
          <a:solidFill>
            <a:schemeClr val="bg1"/>
          </a:solidFill>
        </p:spPr>
        <p:txBody>
          <a:bodyPr wrap="square" tIns="360000">
            <a:noAutofit/>
          </a:bodyPr>
          <a:lstStyle>
            <a:lvl1pPr marL="0" indent="0" algn="ctr">
              <a:buNone/>
              <a:defRPr sz="1200">
                <a:solidFill>
                  <a:schemeClr val="tx1"/>
                </a:solidFill>
              </a:defRPr>
            </a:lvl1pPr>
          </a:lstStyle>
          <a:p>
            <a:r>
              <a:rPr lang="en-GB"/>
              <a:t>Image</a:t>
            </a:r>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Tree>
    <p:extLst>
      <p:ext uri="{BB962C8B-B14F-4D97-AF65-F5344CB8AC3E}">
        <p14:creationId xmlns:p14="http://schemas.microsoft.com/office/powerpoint/2010/main" val="1479087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with imag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1999" y="1703388"/>
            <a:ext cx="5554463" cy="4606925"/>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6203950" y="1703388"/>
            <a:ext cx="5557250" cy="4606925"/>
          </a:xfrm>
          <a:solidFill>
            <a:schemeClr val="tx2"/>
          </a:solidFill>
        </p:spPr>
        <p:txBody>
          <a:bodyPr lIns="108000" tIns="108000" rIns="108000" bIns="108000"/>
          <a:lstStyle>
            <a:lvl1pPr marL="0" indent="0">
              <a:buNone/>
              <a:defRPr/>
            </a:lvl1pPr>
          </a:lstStyle>
          <a:p>
            <a:r>
              <a:rPr lang="en-GB" noProof="0"/>
              <a:t>Load Image</a:t>
            </a:r>
          </a:p>
        </p:txBody>
      </p:sp>
    </p:spTree>
    <p:extLst>
      <p:ext uri="{BB962C8B-B14F-4D97-AF65-F5344CB8AC3E}">
        <p14:creationId xmlns:p14="http://schemas.microsoft.com/office/powerpoint/2010/main" val="1449332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lumn with free spac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1999" y="1703388"/>
            <a:ext cx="5554463" cy="4606925"/>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Tree>
    <p:extLst>
      <p:ext uri="{BB962C8B-B14F-4D97-AF65-F5344CB8AC3E}">
        <p14:creationId xmlns:p14="http://schemas.microsoft.com/office/powerpoint/2010/main" val="117753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6B1B1692-4C41-1C3B-9CCD-95E6DFA46FE1}"/>
              </a:ext>
            </a:extLst>
          </p:cNvPr>
          <p:cNvSpPr>
            <a:spLocks noGrp="1"/>
          </p:cNvSpPr>
          <p:nvPr>
            <p:ph type="pic" sz="quarter" idx="13" hasCustomPrompt="1"/>
          </p:nvPr>
        </p:nvSpPr>
        <p:spPr>
          <a:xfrm>
            <a:off x="0" y="0"/>
            <a:ext cx="12192000" cy="4553338"/>
          </a:xfrm>
          <a:solidFill>
            <a:schemeClr val="tx2"/>
          </a:solidFill>
        </p:spPr>
        <p:txBody>
          <a:bodyPr lIns="108000" tIns="108000" rIns="108000" bIns="108000"/>
          <a:lstStyle>
            <a:lvl1pPr marL="0" indent="0">
              <a:buNone/>
              <a:defRPr sz="1400"/>
            </a:lvl1pPr>
          </a:lstStyle>
          <a:p>
            <a:r>
              <a:rPr lang="en-GB" noProof="0"/>
              <a:t>Load Image</a:t>
            </a:r>
          </a:p>
        </p:txBody>
      </p:sp>
      <p:sp>
        <p:nvSpPr>
          <p:cNvPr id="2" name="Titel 1">
            <a:extLst>
              <a:ext uri="{FF2B5EF4-FFF2-40B4-BE49-F238E27FC236}">
                <a16:creationId xmlns:a16="http://schemas.microsoft.com/office/drawing/2014/main" id="{D5E228E7-A788-1639-18CE-4F18022DDF3A}"/>
              </a:ext>
            </a:extLst>
          </p:cNvPr>
          <p:cNvSpPr>
            <a:spLocks noGrp="1"/>
          </p:cNvSpPr>
          <p:nvPr>
            <p:ph type="ctrTitle" hasCustomPrompt="1"/>
          </p:nvPr>
        </p:nvSpPr>
        <p:spPr>
          <a:xfrm>
            <a:off x="432000" y="4818668"/>
            <a:ext cx="6569164" cy="1058165"/>
          </a:xfrm>
        </p:spPr>
        <p:txBody>
          <a:bodyPr anchor="t">
            <a:normAutofit/>
          </a:bodyPr>
          <a:lstStyle>
            <a:lvl1pPr algn="l">
              <a:defRPr sz="3200">
                <a:solidFill>
                  <a:schemeClr val="accent2"/>
                </a:solidFill>
              </a:defRPr>
            </a:lvl1pPr>
          </a:lstStyle>
          <a:p>
            <a:r>
              <a:rPr lang="en-GB" noProof="0"/>
              <a:t>Presentationtitle</a:t>
            </a:r>
          </a:p>
        </p:txBody>
      </p:sp>
      <p:sp>
        <p:nvSpPr>
          <p:cNvPr id="8" name="Untertitel 2">
            <a:extLst>
              <a:ext uri="{FF2B5EF4-FFF2-40B4-BE49-F238E27FC236}">
                <a16:creationId xmlns:a16="http://schemas.microsoft.com/office/drawing/2014/main" id="{B9CC46F8-4578-BE75-1918-660123060DBE}"/>
              </a:ext>
            </a:extLst>
          </p:cNvPr>
          <p:cNvSpPr>
            <a:spLocks noGrp="1"/>
          </p:cNvSpPr>
          <p:nvPr>
            <p:ph type="subTitle" idx="1" hasCustomPrompt="1"/>
          </p:nvPr>
        </p:nvSpPr>
        <p:spPr>
          <a:xfrm>
            <a:off x="7856737" y="3915052"/>
            <a:ext cx="4335262" cy="638286"/>
          </a:xfrm>
          <a:solidFill>
            <a:srgbClr val="003264">
              <a:alpha val="74000"/>
            </a:srgbClr>
          </a:solidFill>
        </p:spPr>
        <p:txBody>
          <a:bodyPr tIns="0" rIns="432000" bIns="90000" anchor="b">
            <a:noAutofit/>
          </a:bodyPr>
          <a:lstStyle>
            <a:lvl1pPr marL="0" indent="0" algn="r">
              <a:spcBef>
                <a:spcPts val="0"/>
              </a:spcBef>
              <a:buNone/>
              <a:defRPr sz="1400" b="0">
                <a:solidFill>
                  <a:schemeClr val="bg1"/>
                </a:solidFill>
              </a:defRPr>
            </a:lvl1pPr>
            <a:lvl2pPr marL="0" indent="0" algn="r">
              <a:spcBef>
                <a:spcPts val="0"/>
              </a:spcBef>
              <a:buNone/>
              <a:defRPr sz="1400" b="0">
                <a:solidFill>
                  <a:schemeClr val="bg1"/>
                </a:solidFill>
              </a:defRPr>
            </a:lvl2pPr>
            <a:lvl3pPr marL="0" indent="0" algn="r">
              <a:spcBef>
                <a:spcPts val="0"/>
              </a:spcBef>
              <a:buNone/>
              <a:defRPr sz="1400" b="0">
                <a:solidFill>
                  <a:schemeClr val="bg1"/>
                </a:solidFill>
              </a:defRPr>
            </a:lvl3pPr>
            <a:lvl4pPr marL="0" indent="0" algn="r">
              <a:spcBef>
                <a:spcPts val="0"/>
              </a:spcBef>
              <a:buNone/>
              <a:defRPr sz="1400" b="0">
                <a:solidFill>
                  <a:schemeClr val="bg1"/>
                </a:solidFill>
              </a:defRPr>
            </a:lvl4pPr>
            <a:lvl5pPr marL="0" indent="0" algn="r">
              <a:spcBef>
                <a:spcPts val="0"/>
              </a:spcBef>
              <a:buNone/>
              <a:defRPr sz="1400" b="0">
                <a:solidFill>
                  <a:schemeClr val="bg1"/>
                </a:solidFill>
              </a:defRPr>
            </a:lvl5pPr>
            <a:lvl6pPr marL="0" indent="0" algn="r">
              <a:spcBef>
                <a:spcPts val="0"/>
              </a:spcBef>
              <a:buNone/>
              <a:defRPr sz="1400" b="0">
                <a:solidFill>
                  <a:schemeClr val="bg1"/>
                </a:solidFill>
              </a:defRPr>
            </a:lvl6pPr>
            <a:lvl7pPr marL="0" indent="0" algn="r">
              <a:spcBef>
                <a:spcPts val="0"/>
              </a:spcBef>
              <a:buNone/>
              <a:defRPr sz="1400" b="0">
                <a:solidFill>
                  <a:schemeClr val="bg1"/>
                </a:solidFill>
              </a:defRPr>
            </a:lvl7pPr>
            <a:lvl8pPr marL="0" indent="0" algn="r">
              <a:spcBef>
                <a:spcPts val="0"/>
              </a:spcBef>
              <a:buNone/>
              <a:defRPr sz="1400" b="0">
                <a:solidFill>
                  <a:schemeClr val="bg1"/>
                </a:solidFill>
              </a:defRPr>
            </a:lvl8pPr>
            <a:lvl9pPr marL="0" indent="0" algn="r">
              <a:spcBef>
                <a:spcPts val="0"/>
              </a:spcBef>
              <a:buNone/>
              <a:defRPr sz="1400" b="0">
                <a:solidFill>
                  <a:schemeClr val="bg1"/>
                </a:solidFill>
              </a:defRPr>
            </a:lvl9pPr>
          </a:lstStyle>
          <a:p>
            <a:pPr marL="0" marR="0" lvl="0" indent="0" algn="r" defTabSz="914400" rtl="0" eaLnBrk="1" fontAlgn="ctr" latinLnBrk="0" hangingPunct="1">
              <a:lnSpc>
                <a:spcPct val="100000"/>
              </a:lnSpc>
              <a:spcBef>
                <a:spcPts val="0"/>
              </a:spcBef>
              <a:spcAft>
                <a:spcPts val="0"/>
              </a:spcAft>
              <a:buClr>
                <a:schemeClr val="accent1"/>
              </a:buClr>
              <a:buSzTx/>
              <a:buFont typeface="Arial" panose="020B0604020202020204" pitchFamily="34" charset="0"/>
              <a:buNone/>
              <a:tabLst/>
              <a:defRPr/>
            </a:pPr>
            <a:r>
              <a:rPr lang="en-GB" noProof="0" dirty="0"/>
              <a:t>First Name Last name</a:t>
            </a:r>
            <a:br>
              <a:rPr lang="en-GB" noProof="0" dirty="0"/>
            </a:br>
            <a:r>
              <a:rPr lang="en-GB" noProof="0" dirty="0"/>
              <a:t>Position</a:t>
            </a:r>
          </a:p>
        </p:txBody>
      </p:sp>
      <p:sp>
        <p:nvSpPr>
          <p:cNvPr id="11" name="Date Placeholder 10">
            <a:extLst>
              <a:ext uri="{FF2B5EF4-FFF2-40B4-BE49-F238E27FC236}">
                <a16:creationId xmlns:a16="http://schemas.microsoft.com/office/drawing/2014/main" id="{35D893D8-6053-8165-D926-257FF58FA522}"/>
              </a:ext>
            </a:extLst>
          </p:cNvPr>
          <p:cNvSpPr>
            <a:spLocks noGrp="1"/>
          </p:cNvSpPr>
          <p:nvPr>
            <p:ph type="dt" sz="half" idx="14"/>
          </p:nvPr>
        </p:nvSpPr>
        <p:spPr>
          <a:xfrm>
            <a:off x="7856737" y="4553338"/>
            <a:ext cx="4335262" cy="421200"/>
          </a:xfrm>
          <a:prstGeom prst="rect">
            <a:avLst/>
          </a:prstGeom>
          <a:solidFill>
            <a:schemeClr val="accent2">
              <a:alpha val="75000"/>
            </a:schemeClr>
          </a:solidFill>
        </p:spPr>
        <p:txBody>
          <a:bodyPr rIns="432000" anchor="ctr"/>
          <a:lstStyle>
            <a:lvl1pPr>
              <a:defRPr lang="en-GB" sz="1400" smtClean="0">
                <a:solidFill>
                  <a:schemeClr val="bg1"/>
                </a:solidFill>
              </a:defRPr>
            </a:lvl1pPr>
          </a:lstStyle>
          <a:p>
            <a:pPr algn="r"/>
            <a:r>
              <a:rPr lang="en-US"/>
              <a:t>Date</a:t>
            </a:r>
            <a:endParaRPr lang="en-GB" dirty="0"/>
          </a:p>
        </p:txBody>
      </p:sp>
      <p:pic>
        <p:nvPicPr>
          <p:cNvPr id="4" name="Picture 3" descr="A blue text on a white background&#10;&#10;Description automatically generated with medium confidence">
            <a:extLst>
              <a:ext uri="{FF2B5EF4-FFF2-40B4-BE49-F238E27FC236}">
                <a16:creationId xmlns:a16="http://schemas.microsoft.com/office/drawing/2014/main" id="{68E6575B-3EF0-A37D-A761-00C1A88B70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6013" y="5254393"/>
            <a:ext cx="3805986" cy="1603607"/>
          </a:xfrm>
          <a:prstGeom prst="rect">
            <a:avLst/>
          </a:prstGeom>
        </p:spPr>
      </p:pic>
    </p:spTree>
    <p:extLst>
      <p:ext uri="{BB962C8B-B14F-4D97-AF65-F5344CB8AC3E}">
        <p14:creationId xmlns:p14="http://schemas.microsoft.com/office/powerpoint/2010/main" val="1972842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with image (left)">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432000" y="1703388"/>
            <a:ext cx="5554800" cy="4606925"/>
          </a:xfrm>
          <a:solidFill>
            <a:schemeClr val="tx2"/>
          </a:solidFill>
        </p:spPr>
        <p:txBody>
          <a:bodyPr lIns="108000" tIns="108000" rIns="108000" bIns="108000"/>
          <a:lstStyle>
            <a:lvl1pPr marL="0" indent="0">
              <a:buNone/>
              <a:defRPr sz="1400"/>
            </a:lvl1pPr>
          </a:lstStyle>
          <a:p>
            <a:r>
              <a:rPr lang="en-GB" noProof="0"/>
              <a:t>Load image</a:t>
            </a:r>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6203950" y="1703388"/>
            <a:ext cx="5554800" cy="4606925"/>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Tree>
    <p:extLst>
      <p:ext uri="{BB962C8B-B14F-4D97-AF65-F5344CB8AC3E}">
        <p14:creationId xmlns:p14="http://schemas.microsoft.com/office/powerpoint/2010/main" val="3006172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with image">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432000" y="1703388"/>
            <a:ext cx="5554800" cy="3420000"/>
          </a:xfrm>
          <a:solidFill>
            <a:schemeClr val="tx2"/>
          </a:solidFill>
        </p:spPr>
        <p:txBody>
          <a:bodyPr lIns="108000" tIns="108000" rIns="108000" bIns="108000"/>
          <a:lstStyle>
            <a:lvl1pPr marL="0" indent="0">
              <a:buNone/>
              <a:defRPr sz="1400"/>
            </a:lvl1pPr>
          </a:lstStyle>
          <a:p>
            <a:r>
              <a:rPr lang="en-GB" noProof="0" dirty="0"/>
              <a:t>Load image</a:t>
            </a:r>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sp>
        <p:nvSpPr>
          <p:cNvPr id="9" name="Bildplatzhalter 7">
            <a:extLst>
              <a:ext uri="{FF2B5EF4-FFF2-40B4-BE49-F238E27FC236}">
                <a16:creationId xmlns:a16="http://schemas.microsoft.com/office/drawing/2014/main" id="{DE3BAEE9-E8DD-9BAE-A05C-E63AE359C556}"/>
              </a:ext>
            </a:extLst>
          </p:cNvPr>
          <p:cNvSpPr>
            <a:spLocks noGrp="1"/>
          </p:cNvSpPr>
          <p:nvPr>
            <p:ph type="pic" sz="quarter" idx="15" hasCustomPrompt="1"/>
          </p:nvPr>
        </p:nvSpPr>
        <p:spPr>
          <a:xfrm>
            <a:off x="6203950" y="1703388"/>
            <a:ext cx="5554800" cy="3420000"/>
          </a:xfrm>
          <a:solidFill>
            <a:schemeClr val="tx2"/>
          </a:solidFill>
        </p:spPr>
        <p:txBody>
          <a:bodyPr lIns="108000" tIns="108000" rIns="108000" bIns="108000"/>
          <a:lstStyle>
            <a:lvl1pPr marL="0" indent="0">
              <a:buNone/>
              <a:defRPr sz="1400"/>
            </a:lvl1pPr>
          </a:lstStyle>
          <a:p>
            <a:r>
              <a:rPr lang="en-GB" noProof="0"/>
              <a:t>Load image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2000" y="5266491"/>
            <a:ext cx="5554800" cy="1043822"/>
          </a:xfrm>
        </p:spPr>
        <p:txBody>
          <a:bodyPr/>
          <a:lstStyle>
            <a:lvl1pPr marL="252000" indent="-252000">
              <a:lnSpc>
                <a:spcPct val="100000"/>
              </a:lnSpc>
              <a:spcBef>
                <a:spcPts val="600"/>
              </a:spcBef>
              <a:spcAft>
                <a:spcPts val="0"/>
              </a:spcAft>
              <a:defRPr sz="1400"/>
            </a:lvl1pPr>
            <a:lvl2pPr>
              <a:lnSpc>
                <a:spcPct val="100000"/>
              </a:lnSpc>
              <a:spcBef>
                <a:spcPts val="600"/>
              </a:spcBef>
              <a:spcAft>
                <a:spcPts val="0"/>
              </a:spcAft>
              <a:defRPr sz="1400"/>
            </a:lvl2pPr>
            <a:lvl3pPr>
              <a:lnSpc>
                <a:spcPct val="100000"/>
              </a:lnSpc>
              <a:spcBef>
                <a:spcPts val="600"/>
              </a:spcBef>
              <a:spcAft>
                <a:spcPts val="0"/>
              </a:spcAft>
              <a:defRPr sz="1400"/>
            </a:lvl3pPr>
            <a:lvl4pPr>
              <a:lnSpc>
                <a:spcPct val="100000"/>
              </a:lnSpc>
              <a:spcBef>
                <a:spcPts val="600"/>
              </a:spcBef>
              <a:spcAft>
                <a:spcPts val="0"/>
              </a:spcAft>
              <a:defRPr sz="1400"/>
            </a:lvl4pPr>
            <a:lvl5pPr>
              <a:lnSpc>
                <a:spcPct val="110000"/>
              </a:lnSpc>
              <a:defRPr sz="1400"/>
            </a:lvl5pPr>
            <a:lvl6pPr>
              <a:lnSpc>
                <a:spcPct val="110000"/>
              </a:lnSpc>
              <a:defRPr sz="1400"/>
            </a:lvl6pPr>
            <a:lvl7pPr>
              <a:lnSpc>
                <a:spcPct val="110000"/>
              </a:lnSpc>
              <a:defRPr sz="1400"/>
            </a:lvl7pPr>
            <a:lvl8pPr>
              <a:lnSpc>
                <a:spcPct val="110000"/>
              </a:lnSpc>
              <a:defRPr sz="1400"/>
            </a:lvl8pPr>
            <a:lvl9pPr>
              <a:lnSpc>
                <a:spcPct val="110000"/>
              </a:lnSpc>
              <a:defRPr sz="1400"/>
            </a:lvl9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
        <p:nvSpPr>
          <p:cNvPr id="4" name="Textplatzhalter 6">
            <a:extLst>
              <a:ext uri="{FF2B5EF4-FFF2-40B4-BE49-F238E27FC236}">
                <a16:creationId xmlns:a16="http://schemas.microsoft.com/office/drawing/2014/main" id="{70BA264A-8101-1813-3BD3-C8D9CA337D57}"/>
              </a:ext>
            </a:extLst>
          </p:cNvPr>
          <p:cNvSpPr>
            <a:spLocks noGrp="1"/>
          </p:cNvSpPr>
          <p:nvPr>
            <p:ph type="body" sz="quarter" idx="16" hasCustomPrompt="1"/>
          </p:nvPr>
        </p:nvSpPr>
        <p:spPr>
          <a:xfrm>
            <a:off x="6203950" y="5266491"/>
            <a:ext cx="5554800" cy="1043822"/>
          </a:xfrm>
        </p:spPr>
        <p:txBody>
          <a:bodyPr/>
          <a:lstStyle>
            <a:lvl1pPr>
              <a:lnSpc>
                <a:spcPct val="100000"/>
              </a:lnSpc>
              <a:spcBef>
                <a:spcPts val="600"/>
              </a:spcBef>
              <a:spcAft>
                <a:spcPts val="0"/>
              </a:spcAft>
              <a:defRPr sz="1400"/>
            </a:lvl1pPr>
            <a:lvl2pPr>
              <a:lnSpc>
                <a:spcPct val="100000"/>
              </a:lnSpc>
              <a:spcBef>
                <a:spcPts val="600"/>
              </a:spcBef>
              <a:spcAft>
                <a:spcPts val="0"/>
              </a:spcAft>
              <a:defRPr sz="1400"/>
            </a:lvl2pPr>
            <a:lvl3pPr>
              <a:lnSpc>
                <a:spcPct val="100000"/>
              </a:lnSpc>
              <a:spcBef>
                <a:spcPts val="600"/>
              </a:spcBef>
              <a:spcAft>
                <a:spcPts val="0"/>
              </a:spcAft>
              <a:defRPr sz="1400"/>
            </a:lvl3pPr>
            <a:lvl4pPr>
              <a:lnSpc>
                <a:spcPct val="100000"/>
              </a:lnSpc>
              <a:spcBef>
                <a:spcPts val="600"/>
              </a:spcBef>
              <a:spcAft>
                <a:spcPts val="0"/>
              </a:spcAft>
              <a:defRPr sz="1400"/>
            </a:lvl4pPr>
            <a:lvl5pPr>
              <a:lnSpc>
                <a:spcPct val="110000"/>
              </a:lnSpc>
              <a:defRPr sz="1400"/>
            </a:lvl5pPr>
            <a:lvl6pPr>
              <a:lnSpc>
                <a:spcPct val="110000"/>
              </a:lnSpc>
              <a:defRPr sz="1400"/>
            </a:lvl6pPr>
            <a:lvl7pPr>
              <a:lnSpc>
                <a:spcPct val="110000"/>
              </a:lnSpc>
              <a:defRPr sz="1400"/>
            </a:lvl7pPr>
            <a:lvl8pPr>
              <a:lnSpc>
                <a:spcPct val="110000"/>
              </a:lnSpc>
              <a:defRPr sz="1400"/>
            </a:lvl8pPr>
            <a:lvl9pPr>
              <a:lnSpc>
                <a:spcPct val="110000"/>
              </a:lnSpc>
              <a:defRPr sz="1400"/>
            </a:lvl9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Tree>
    <p:extLst>
      <p:ext uri="{BB962C8B-B14F-4D97-AF65-F5344CB8AC3E}">
        <p14:creationId xmlns:p14="http://schemas.microsoft.com/office/powerpoint/2010/main" val="33040157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 + 2/3 column with images">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432000" y="2208459"/>
            <a:ext cx="3632400" cy="3420000"/>
          </a:xfrm>
          <a:solidFill>
            <a:schemeClr val="tx2"/>
          </a:solidFill>
        </p:spPr>
        <p:txBody>
          <a:bodyPr lIns="108000" tIns="108000" rIns="108000" bIns="108000"/>
          <a:lstStyle>
            <a:lvl1pPr marL="0" indent="0">
              <a:buNone/>
              <a:defRPr sz="1400"/>
            </a:lvl1pPr>
          </a:lstStyle>
          <a:p>
            <a:r>
              <a:rPr lang="en-GB" noProof="0" dirty="0"/>
              <a:t>Load image</a:t>
            </a:r>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pic>
        <p:nvPicPr>
          <p:cNvPr id="3" name="Grafik 2">
            <a:extLst>
              <a:ext uri="{FF2B5EF4-FFF2-40B4-BE49-F238E27FC236}">
                <a16:creationId xmlns:a16="http://schemas.microsoft.com/office/drawing/2014/main" id="{135E7BCD-152A-4820-A85F-6ED3463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
        <p:nvSpPr>
          <p:cNvPr id="10" name="Text Placeholder 11">
            <a:extLst>
              <a:ext uri="{FF2B5EF4-FFF2-40B4-BE49-F238E27FC236}">
                <a16:creationId xmlns:a16="http://schemas.microsoft.com/office/drawing/2014/main" id="{63505D23-FB85-D81A-D16E-71D0C6A2D5EE}"/>
              </a:ext>
            </a:extLst>
          </p:cNvPr>
          <p:cNvSpPr>
            <a:spLocks noGrp="1"/>
          </p:cNvSpPr>
          <p:nvPr>
            <p:ph type="body" sz="quarter" idx="16"/>
          </p:nvPr>
        </p:nvSpPr>
        <p:spPr>
          <a:xfrm>
            <a:off x="432000" y="5837382"/>
            <a:ext cx="11329200" cy="472930"/>
          </a:xfrm>
        </p:spPr>
        <p:txBody>
          <a:bodyPr anchor="t"/>
          <a:lstStyle>
            <a:lvl1pPr marL="0" indent="0" algn="ctr">
              <a:spcBef>
                <a:spcPts val="600"/>
              </a:spcBef>
              <a:buNone/>
              <a:defRPr sz="1400"/>
            </a:lvl1pPr>
            <a:lvl2pPr marL="0" indent="0" algn="ctr">
              <a:spcBef>
                <a:spcPts val="600"/>
              </a:spcBef>
              <a:spcAft>
                <a:spcPts val="0"/>
              </a:spcAft>
              <a:buNone/>
              <a:defRPr sz="1400"/>
            </a:lvl2pPr>
            <a:lvl3pPr marL="0" indent="0" algn="ctr">
              <a:spcBef>
                <a:spcPts val="600"/>
              </a:spcBef>
              <a:buNone/>
              <a:defRPr sz="1400"/>
            </a:lvl3pPr>
            <a:lvl4pPr algn="ctr">
              <a:spcBef>
                <a:spcPts val="600"/>
              </a:spcBef>
              <a:defRPr sz="1400" b="0" cap="none" baseline="0">
                <a:solidFill>
                  <a:schemeClr val="accent2"/>
                </a:solidFill>
              </a:defRPr>
            </a:lvl4pPr>
            <a:lvl5pPr algn="ctr">
              <a:spcBef>
                <a:spcPts val="600"/>
              </a:spcBef>
              <a:defRPr sz="1400"/>
            </a:lvl5pPr>
            <a:lvl6pPr algn="ctr">
              <a:spcBef>
                <a:spcPts val="600"/>
              </a:spcBef>
              <a:defRPr sz="1400"/>
            </a:lvl6pPr>
            <a:lvl7pPr algn="ctr">
              <a:spcBef>
                <a:spcPts val="600"/>
              </a:spcBef>
              <a:defRPr sz="1400"/>
            </a:lvl7pPr>
            <a:lvl8pPr algn="ctr">
              <a:spcBef>
                <a:spcPts val="600"/>
              </a:spcBef>
              <a:defRPr sz="1400"/>
            </a:lvl8pPr>
            <a:lvl9pPr algn="ctr">
              <a:spcBef>
                <a:spcPts val="600"/>
              </a:spcBef>
              <a:defRPr sz="1400"/>
            </a:lvl9pPr>
          </a:lstStyle>
          <a:p>
            <a:pPr lvl="0"/>
            <a:r>
              <a:rPr lang="en-US"/>
              <a:t>Click to edit Master text styles</a:t>
            </a:r>
          </a:p>
        </p:txBody>
      </p:sp>
      <p:sp>
        <p:nvSpPr>
          <p:cNvPr id="11" name="Text Placeholder 11">
            <a:extLst>
              <a:ext uri="{FF2B5EF4-FFF2-40B4-BE49-F238E27FC236}">
                <a16:creationId xmlns:a16="http://schemas.microsoft.com/office/drawing/2014/main" id="{580074B0-D467-4B71-D97D-90E5C01E2352}"/>
              </a:ext>
            </a:extLst>
          </p:cNvPr>
          <p:cNvSpPr>
            <a:spLocks noGrp="1"/>
          </p:cNvSpPr>
          <p:nvPr>
            <p:ph type="body" sz="quarter" idx="17" hasCustomPrompt="1"/>
          </p:nvPr>
        </p:nvSpPr>
        <p:spPr>
          <a:xfrm>
            <a:off x="432000" y="1703388"/>
            <a:ext cx="3632400" cy="505071"/>
          </a:xfrm>
        </p:spPr>
        <p:txBody>
          <a:bodyPr anchor="t"/>
          <a:lstStyle>
            <a:lvl1pPr marL="0" indent="0" algn="ctr">
              <a:spcBef>
                <a:spcPts val="0"/>
              </a:spcBef>
              <a:buNone/>
              <a:defRPr sz="1800" b="1" cap="all" baseline="0">
                <a:solidFill>
                  <a:schemeClr val="accent1"/>
                </a:solidFill>
              </a:defRPr>
            </a:lvl1pPr>
            <a:lvl2pPr marL="0" indent="0" algn="ctr">
              <a:spcBef>
                <a:spcPts val="0"/>
              </a:spcBef>
              <a:spcAft>
                <a:spcPts val="0"/>
              </a:spcAft>
              <a:buNone/>
              <a:defRPr sz="1800" b="1" cap="all" baseline="0">
                <a:solidFill>
                  <a:schemeClr val="accent1"/>
                </a:solidFill>
              </a:defRPr>
            </a:lvl2pPr>
            <a:lvl3pPr marL="0" indent="0" algn="ctr">
              <a:spcBef>
                <a:spcPts val="0"/>
              </a:spcBef>
              <a:buNone/>
              <a:defRPr sz="1800" b="1" cap="all" baseline="0">
                <a:solidFill>
                  <a:schemeClr val="accent1"/>
                </a:solidFill>
              </a:defRPr>
            </a:lvl3pPr>
            <a:lvl4pPr algn="ctr">
              <a:spcBef>
                <a:spcPts val="0"/>
              </a:spcBef>
              <a:defRPr sz="1800" b="1" cap="all" baseline="0">
                <a:solidFill>
                  <a:schemeClr val="accent1"/>
                </a:solidFill>
              </a:defRPr>
            </a:lvl4pPr>
            <a:lvl5pPr algn="ctr">
              <a:spcBef>
                <a:spcPts val="0"/>
              </a:spcBef>
              <a:defRPr sz="1800" b="1" cap="all" baseline="0">
                <a:solidFill>
                  <a:schemeClr val="accent1"/>
                </a:solidFill>
              </a:defRPr>
            </a:lvl5pPr>
            <a:lvl6pPr algn="ctr">
              <a:spcBef>
                <a:spcPts val="0"/>
              </a:spcBef>
              <a:defRPr sz="1800" b="1" cap="all" baseline="0">
                <a:solidFill>
                  <a:schemeClr val="accent1"/>
                </a:solidFill>
              </a:defRPr>
            </a:lvl6pPr>
            <a:lvl7pPr algn="ctr">
              <a:spcBef>
                <a:spcPts val="0"/>
              </a:spcBef>
              <a:defRPr sz="1800" b="1" cap="all" baseline="0">
                <a:solidFill>
                  <a:schemeClr val="accent1"/>
                </a:solidFill>
              </a:defRPr>
            </a:lvl7pPr>
            <a:lvl8pPr algn="ctr">
              <a:spcBef>
                <a:spcPts val="0"/>
              </a:spcBef>
              <a:defRPr sz="1800" b="1" cap="all" baseline="0">
                <a:solidFill>
                  <a:schemeClr val="accent1"/>
                </a:solidFill>
              </a:defRPr>
            </a:lvl8pPr>
            <a:lvl9pPr algn="ctr">
              <a:spcBef>
                <a:spcPts val="0"/>
              </a:spcBef>
              <a:defRPr sz="1800" b="1" cap="all" baseline="0">
                <a:solidFill>
                  <a:schemeClr val="accent1"/>
                </a:solidFill>
              </a:defRPr>
            </a:lvl9pPr>
          </a:lstStyle>
          <a:p>
            <a:pPr lvl="0"/>
            <a:r>
              <a:rPr lang="en-US" dirty="0" err="1"/>
              <a:t>Subheadline</a:t>
            </a:r>
            <a:endParaRPr lang="en-US" dirty="0"/>
          </a:p>
        </p:txBody>
      </p:sp>
      <p:sp>
        <p:nvSpPr>
          <p:cNvPr id="12" name="Text Placeholder 11">
            <a:extLst>
              <a:ext uri="{FF2B5EF4-FFF2-40B4-BE49-F238E27FC236}">
                <a16:creationId xmlns:a16="http://schemas.microsoft.com/office/drawing/2014/main" id="{953C077F-DAE2-E497-F34C-D9A4682C4F71}"/>
              </a:ext>
            </a:extLst>
          </p:cNvPr>
          <p:cNvSpPr>
            <a:spLocks noGrp="1"/>
          </p:cNvSpPr>
          <p:nvPr>
            <p:ph type="body" sz="quarter" idx="18" hasCustomPrompt="1"/>
          </p:nvPr>
        </p:nvSpPr>
        <p:spPr>
          <a:xfrm>
            <a:off x="4280400" y="1703388"/>
            <a:ext cx="7480800" cy="505071"/>
          </a:xfrm>
        </p:spPr>
        <p:txBody>
          <a:bodyPr anchor="t"/>
          <a:lstStyle>
            <a:lvl1pPr marL="0" indent="0" algn="ctr">
              <a:spcBef>
                <a:spcPts val="0"/>
              </a:spcBef>
              <a:buNone/>
              <a:defRPr sz="1800" b="1" cap="all" baseline="0">
                <a:solidFill>
                  <a:schemeClr val="accent1"/>
                </a:solidFill>
              </a:defRPr>
            </a:lvl1pPr>
            <a:lvl2pPr marL="0" indent="0" algn="ctr">
              <a:spcBef>
                <a:spcPts val="0"/>
              </a:spcBef>
              <a:spcAft>
                <a:spcPts val="0"/>
              </a:spcAft>
              <a:buNone/>
              <a:defRPr sz="1800" b="1" cap="all" baseline="0">
                <a:solidFill>
                  <a:schemeClr val="accent1"/>
                </a:solidFill>
              </a:defRPr>
            </a:lvl2pPr>
            <a:lvl3pPr marL="0" indent="0" algn="ctr">
              <a:spcBef>
                <a:spcPts val="0"/>
              </a:spcBef>
              <a:buNone/>
              <a:defRPr sz="1800" b="1" cap="all" baseline="0">
                <a:solidFill>
                  <a:schemeClr val="accent1"/>
                </a:solidFill>
              </a:defRPr>
            </a:lvl3pPr>
            <a:lvl4pPr algn="ctr">
              <a:spcBef>
                <a:spcPts val="0"/>
              </a:spcBef>
              <a:defRPr sz="1800" b="1" cap="all" baseline="0">
                <a:solidFill>
                  <a:schemeClr val="accent1"/>
                </a:solidFill>
              </a:defRPr>
            </a:lvl4pPr>
            <a:lvl5pPr algn="ctr">
              <a:spcBef>
                <a:spcPts val="0"/>
              </a:spcBef>
              <a:defRPr sz="1800" b="1" cap="all" baseline="0">
                <a:solidFill>
                  <a:schemeClr val="accent1"/>
                </a:solidFill>
              </a:defRPr>
            </a:lvl5pPr>
            <a:lvl6pPr algn="ctr">
              <a:spcBef>
                <a:spcPts val="0"/>
              </a:spcBef>
              <a:defRPr sz="1800" b="1" cap="all" baseline="0">
                <a:solidFill>
                  <a:schemeClr val="accent1"/>
                </a:solidFill>
              </a:defRPr>
            </a:lvl6pPr>
            <a:lvl7pPr algn="ctr">
              <a:spcBef>
                <a:spcPts val="0"/>
              </a:spcBef>
              <a:defRPr sz="1800" b="1" cap="all" baseline="0">
                <a:solidFill>
                  <a:schemeClr val="accent1"/>
                </a:solidFill>
              </a:defRPr>
            </a:lvl7pPr>
            <a:lvl8pPr algn="ctr">
              <a:spcBef>
                <a:spcPts val="0"/>
              </a:spcBef>
              <a:defRPr sz="1800" b="1" cap="all" baseline="0">
                <a:solidFill>
                  <a:schemeClr val="accent1"/>
                </a:solidFill>
              </a:defRPr>
            </a:lvl8pPr>
            <a:lvl9pPr algn="ctr">
              <a:spcBef>
                <a:spcPts val="0"/>
              </a:spcBef>
              <a:defRPr sz="1800" b="1" cap="all" baseline="0">
                <a:solidFill>
                  <a:schemeClr val="accent1"/>
                </a:solidFill>
              </a:defRPr>
            </a:lvl9pPr>
          </a:lstStyle>
          <a:p>
            <a:pPr lvl="0"/>
            <a:r>
              <a:rPr lang="en-US" dirty="0" err="1"/>
              <a:t>Subheadline</a:t>
            </a:r>
            <a:endParaRPr lang="en-US" dirty="0"/>
          </a:p>
        </p:txBody>
      </p:sp>
      <p:sp>
        <p:nvSpPr>
          <p:cNvPr id="14" name="Bildplatzhalter 7">
            <a:extLst>
              <a:ext uri="{FF2B5EF4-FFF2-40B4-BE49-F238E27FC236}">
                <a16:creationId xmlns:a16="http://schemas.microsoft.com/office/drawing/2014/main" id="{568DB284-B4CB-618C-B701-80CF22EF12B4}"/>
              </a:ext>
            </a:extLst>
          </p:cNvPr>
          <p:cNvSpPr>
            <a:spLocks noGrp="1"/>
          </p:cNvSpPr>
          <p:nvPr>
            <p:ph type="pic" sz="quarter" idx="19" hasCustomPrompt="1"/>
          </p:nvPr>
        </p:nvSpPr>
        <p:spPr>
          <a:xfrm>
            <a:off x="4280400" y="2208459"/>
            <a:ext cx="7480800" cy="3420000"/>
          </a:xfrm>
          <a:solidFill>
            <a:schemeClr val="tx2"/>
          </a:solidFill>
        </p:spPr>
        <p:txBody>
          <a:bodyPr lIns="108000" tIns="108000" rIns="108000" bIns="108000"/>
          <a:lstStyle>
            <a:lvl1pPr marL="0" indent="0">
              <a:buNone/>
              <a:defRPr sz="1400"/>
            </a:lvl1pPr>
          </a:lstStyle>
          <a:p>
            <a:r>
              <a:rPr lang="en-GB" noProof="0" dirty="0"/>
              <a:t>Load image</a:t>
            </a:r>
          </a:p>
        </p:txBody>
      </p:sp>
    </p:spTree>
    <p:extLst>
      <p:ext uri="{BB962C8B-B14F-4D97-AF65-F5344CB8AC3E}">
        <p14:creationId xmlns:p14="http://schemas.microsoft.com/office/powerpoint/2010/main" val="35756745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s with images">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432001" y="1703388"/>
            <a:ext cx="3631583" cy="3420000"/>
          </a:xfrm>
          <a:solidFill>
            <a:schemeClr val="tx2"/>
          </a:solidFill>
        </p:spPr>
        <p:txBody>
          <a:bodyPr lIns="108000" tIns="108000" rIns="108000" bIns="108000"/>
          <a:lstStyle>
            <a:lvl1pPr marL="0" indent="0">
              <a:buNone/>
              <a:defRPr sz="1400" b="0"/>
            </a:lvl1pPr>
          </a:lstStyle>
          <a:p>
            <a:r>
              <a:rPr lang="en-GB" noProof="0" dirty="0"/>
              <a:t>Load image</a:t>
            </a:r>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pic>
        <p:nvPicPr>
          <p:cNvPr id="3" name="Grafik 2">
            <a:extLst>
              <a:ext uri="{FF2B5EF4-FFF2-40B4-BE49-F238E27FC236}">
                <a16:creationId xmlns:a16="http://schemas.microsoft.com/office/drawing/2014/main" id="{135E7BCD-152A-4820-A85F-6ED3463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2001" y="5266491"/>
            <a:ext cx="3631583" cy="1043822"/>
          </a:xfrm>
        </p:spPr>
        <p:txBody>
          <a:bodyPr/>
          <a:lstStyle>
            <a:lvl1pPr>
              <a:lnSpc>
                <a:spcPct val="100000"/>
              </a:lnSpc>
              <a:spcAft>
                <a:spcPts val="600"/>
              </a:spcAft>
              <a:defRPr sz="1400"/>
            </a:lvl1pPr>
            <a:lvl2pPr>
              <a:lnSpc>
                <a:spcPct val="100000"/>
              </a:lnSpc>
              <a:spcBef>
                <a:spcPts val="0"/>
              </a:spcBef>
              <a:spcAft>
                <a:spcPts val="600"/>
              </a:spcAft>
              <a:defRPr sz="1400"/>
            </a:lvl2pPr>
            <a:lvl3pPr>
              <a:lnSpc>
                <a:spcPct val="100000"/>
              </a:lnSpc>
              <a:spcBef>
                <a:spcPts val="0"/>
              </a:spcBef>
              <a:spcAft>
                <a:spcPts val="600"/>
              </a:spcAft>
              <a:defRPr sz="1400"/>
            </a:lvl3pPr>
            <a:lvl4pPr>
              <a:lnSpc>
                <a:spcPct val="100000"/>
              </a:lnSpc>
              <a:spcBef>
                <a:spcPts val="0"/>
              </a:spcBef>
              <a:spcAft>
                <a:spcPts val="600"/>
              </a:spcAft>
              <a:defRPr sz="1400"/>
            </a:lvl4pPr>
            <a:lvl5pPr>
              <a:lnSpc>
                <a:spcPct val="110000"/>
              </a:lnSpc>
              <a:defRPr sz="1400"/>
            </a:lvl5pPr>
            <a:lvl6pPr>
              <a:lnSpc>
                <a:spcPct val="110000"/>
              </a:lnSpc>
              <a:defRPr sz="1400"/>
            </a:lvl6pPr>
            <a:lvl7pPr>
              <a:lnSpc>
                <a:spcPct val="110000"/>
              </a:lnSpc>
              <a:defRPr sz="1400"/>
            </a:lvl7pPr>
            <a:lvl8pPr>
              <a:lnSpc>
                <a:spcPct val="110000"/>
              </a:lnSpc>
              <a:defRPr sz="1400"/>
            </a:lvl8pPr>
            <a:lvl9pPr>
              <a:lnSpc>
                <a:spcPct val="110000"/>
              </a:lnSpc>
              <a:defRPr sz="1400"/>
            </a:lvl9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
        <p:nvSpPr>
          <p:cNvPr id="11" name="Bildplatzhalter 7">
            <a:extLst>
              <a:ext uri="{FF2B5EF4-FFF2-40B4-BE49-F238E27FC236}">
                <a16:creationId xmlns:a16="http://schemas.microsoft.com/office/drawing/2014/main" id="{9DDEAB8D-D9F4-E6FE-46C9-9E6E85541DD9}"/>
              </a:ext>
            </a:extLst>
          </p:cNvPr>
          <p:cNvSpPr>
            <a:spLocks noGrp="1"/>
          </p:cNvSpPr>
          <p:nvPr>
            <p:ph type="pic" sz="quarter" idx="17" hasCustomPrompt="1"/>
          </p:nvPr>
        </p:nvSpPr>
        <p:spPr>
          <a:xfrm>
            <a:off x="4279585" y="1703388"/>
            <a:ext cx="3631583" cy="3420000"/>
          </a:xfrm>
          <a:solidFill>
            <a:schemeClr val="tx2"/>
          </a:solidFill>
        </p:spPr>
        <p:txBody>
          <a:bodyPr lIns="108000" tIns="108000" rIns="108000" bIns="108000"/>
          <a:lstStyle>
            <a:lvl1pPr marL="0" indent="0">
              <a:buNone/>
              <a:defRPr sz="1400" b="0"/>
            </a:lvl1pPr>
          </a:lstStyle>
          <a:p>
            <a:r>
              <a:rPr lang="en-GB" noProof="0" dirty="0"/>
              <a:t>Load image</a:t>
            </a:r>
          </a:p>
        </p:txBody>
      </p:sp>
      <p:sp>
        <p:nvSpPr>
          <p:cNvPr id="12" name="Bildplatzhalter 7">
            <a:extLst>
              <a:ext uri="{FF2B5EF4-FFF2-40B4-BE49-F238E27FC236}">
                <a16:creationId xmlns:a16="http://schemas.microsoft.com/office/drawing/2014/main" id="{AFE9806E-555A-6A22-E8C0-7E0A1FC5F17A}"/>
              </a:ext>
            </a:extLst>
          </p:cNvPr>
          <p:cNvSpPr>
            <a:spLocks noGrp="1"/>
          </p:cNvSpPr>
          <p:nvPr>
            <p:ph type="pic" sz="quarter" idx="18" hasCustomPrompt="1"/>
          </p:nvPr>
        </p:nvSpPr>
        <p:spPr>
          <a:xfrm>
            <a:off x="8127167" y="1703388"/>
            <a:ext cx="3631583" cy="3420000"/>
          </a:xfrm>
          <a:solidFill>
            <a:schemeClr val="tx2"/>
          </a:solidFill>
        </p:spPr>
        <p:txBody>
          <a:bodyPr lIns="108000" tIns="108000" rIns="108000" bIns="108000"/>
          <a:lstStyle>
            <a:lvl1pPr marL="0" indent="0">
              <a:buNone/>
              <a:defRPr sz="1400" b="0"/>
            </a:lvl1pPr>
          </a:lstStyle>
          <a:p>
            <a:r>
              <a:rPr lang="en-GB" noProof="0" dirty="0"/>
              <a:t>Load image</a:t>
            </a:r>
          </a:p>
        </p:txBody>
      </p:sp>
      <p:sp>
        <p:nvSpPr>
          <p:cNvPr id="13" name="Textplatzhalter 6">
            <a:extLst>
              <a:ext uri="{FF2B5EF4-FFF2-40B4-BE49-F238E27FC236}">
                <a16:creationId xmlns:a16="http://schemas.microsoft.com/office/drawing/2014/main" id="{FE71B814-9777-EAE5-D438-0BA6F54FBE1B}"/>
              </a:ext>
            </a:extLst>
          </p:cNvPr>
          <p:cNvSpPr>
            <a:spLocks noGrp="1"/>
          </p:cNvSpPr>
          <p:nvPr>
            <p:ph type="body" sz="quarter" idx="19" hasCustomPrompt="1"/>
          </p:nvPr>
        </p:nvSpPr>
        <p:spPr>
          <a:xfrm>
            <a:off x="4279585" y="5266491"/>
            <a:ext cx="3631583" cy="1043822"/>
          </a:xfrm>
        </p:spPr>
        <p:txBody>
          <a:bodyPr/>
          <a:lstStyle>
            <a:lvl1pPr>
              <a:lnSpc>
                <a:spcPct val="100000"/>
              </a:lnSpc>
              <a:spcAft>
                <a:spcPts val="600"/>
              </a:spcAft>
              <a:defRPr sz="1400"/>
            </a:lvl1pPr>
            <a:lvl2pPr>
              <a:lnSpc>
                <a:spcPct val="100000"/>
              </a:lnSpc>
              <a:spcBef>
                <a:spcPts val="0"/>
              </a:spcBef>
              <a:spcAft>
                <a:spcPts val="600"/>
              </a:spcAft>
              <a:defRPr sz="1400"/>
            </a:lvl2pPr>
            <a:lvl3pPr>
              <a:lnSpc>
                <a:spcPct val="100000"/>
              </a:lnSpc>
              <a:spcBef>
                <a:spcPts val="0"/>
              </a:spcBef>
              <a:spcAft>
                <a:spcPts val="600"/>
              </a:spcAft>
              <a:defRPr sz="1400"/>
            </a:lvl3pPr>
            <a:lvl4pPr>
              <a:lnSpc>
                <a:spcPct val="100000"/>
              </a:lnSpc>
              <a:spcBef>
                <a:spcPts val="0"/>
              </a:spcBef>
              <a:spcAft>
                <a:spcPts val="600"/>
              </a:spcAft>
              <a:defRPr sz="1400"/>
            </a:lvl4pPr>
            <a:lvl5pPr>
              <a:lnSpc>
                <a:spcPct val="110000"/>
              </a:lnSpc>
              <a:defRPr sz="1400"/>
            </a:lvl5pPr>
            <a:lvl6pPr>
              <a:lnSpc>
                <a:spcPct val="110000"/>
              </a:lnSpc>
              <a:defRPr sz="1400"/>
            </a:lvl6pPr>
            <a:lvl7pPr>
              <a:lnSpc>
                <a:spcPct val="110000"/>
              </a:lnSpc>
              <a:defRPr sz="1400"/>
            </a:lvl7pPr>
            <a:lvl8pPr>
              <a:lnSpc>
                <a:spcPct val="110000"/>
              </a:lnSpc>
              <a:defRPr sz="1400"/>
            </a:lvl8pPr>
            <a:lvl9pPr>
              <a:lnSpc>
                <a:spcPct val="110000"/>
              </a:lnSpc>
              <a:defRPr sz="1400"/>
            </a:lvl9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
        <p:nvSpPr>
          <p:cNvPr id="14" name="Textplatzhalter 6">
            <a:extLst>
              <a:ext uri="{FF2B5EF4-FFF2-40B4-BE49-F238E27FC236}">
                <a16:creationId xmlns:a16="http://schemas.microsoft.com/office/drawing/2014/main" id="{E9C763E9-827F-184F-65D6-0D9267B88162}"/>
              </a:ext>
            </a:extLst>
          </p:cNvPr>
          <p:cNvSpPr>
            <a:spLocks noGrp="1"/>
          </p:cNvSpPr>
          <p:nvPr>
            <p:ph type="body" sz="quarter" idx="20" hasCustomPrompt="1"/>
          </p:nvPr>
        </p:nvSpPr>
        <p:spPr>
          <a:xfrm>
            <a:off x="8127167" y="5266491"/>
            <a:ext cx="3631583" cy="1043822"/>
          </a:xfrm>
        </p:spPr>
        <p:txBody>
          <a:bodyPr/>
          <a:lstStyle>
            <a:lvl1pPr>
              <a:lnSpc>
                <a:spcPct val="100000"/>
              </a:lnSpc>
              <a:spcAft>
                <a:spcPts val="600"/>
              </a:spcAft>
              <a:defRPr sz="1400"/>
            </a:lvl1pPr>
            <a:lvl2pPr>
              <a:lnSpc>
                <a:spcPct val="100000"/>
              </a:lnSpc>
              <a:spcBef>
                <a:spcPts val="0"/>
              </a:spcBef>
              <a:spcAft>
                <a:spcPts val="600"/>
              </a:spcAft>
              <a:defRPr sz="1400"/>
            </a:lvl2pPr>
            <a:lvl3pPr>
              <a:lnSpc>
                <a:spcPct val="100000"/>
              </a:lnSpc>
              <a:spcBef>
                <a:spcPts val="0"/>
              </a:spcBef>
              <a:spcAft>
                <a:spcPts val="600"/>
              </a:spcAft>
              <a:defRPr sz="1400"/>
            </a:lvl3pPr>
            <a:lvl4pPr>
              <a:lnSpc>
                <a:spcPct val="100000"/>
              </a:lnSpc>
              <a:spcBef>
                <a:spcPts val="0"/>
              </a:spcBef>
              <a:spcAft>
                <a:spcPts val="600"/>
              </a:spcAft>
              <a:defRPr sz="1400"/>
            </a:lvl4pPr>
            <a:lvl5pPr>
              <a:lnSpc>
                <a:spcPct val="110000"/>
              </a:lnSpc>
              <a:defRPr sz="1400"/>
            </a:lvl5pPr>
            <a:lvl6pPr>
              <a:lnSpc>
                <a:spcPct val="110000"/>
              </a:lnSpc>
              <a:defRPr sz="1400"/>
            </a:lvl6pPr>
            <a:lvl7pPr>
              <a:lnSpc>
                <a:spcPct val="110000"/>
              </a:lnSpc>
              <a:defRPr sz="1400"/>
            </a:lvl7pPr>
            <a:lvl8pPr>
              <a:lnSpc>
                <a:spcPct val="110000"/>
              </a:lnSpc>
              <a:defRPr sz="1400"/>
            </a:lvl8pPr>
            <a:lvl9pPr>
              <a:lnSpc>
                <a:spcPct val="110000"/>
              </a:lnSpc>
              <a:defRPr sz="1400"/>
            </a:lvl9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Tree>
    <p:extLst>
      <p:ext uri="{BB962C8B-B14F-4D97-AF65-F5344CB8AC3E}">
        <p14:creationId xmlns:p14="http://schemas.microsoft.com/office/powerpoint/2010/main" val="29819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s with images">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432000" y="1703388"/>
            <a:ext cx="2670300" cy="2815925"/>
          </a:xfrm>
          <a:solidFill>
            <a:schemeClr val="tx2"/>
          </a:solidFill>
        </p:spPr>
        <p:txBody>
          <a:bodyPr lIns="108000" tIns="108000" rIns="108000" bIns="108000"/>
          <a:lstStyle>
            <a:lvl1pPr marL="0" indent="0">
              <a:buNone/>
              <a:defRPr sz="1400" b="0"/>
            </a:lvl1pPr>
          </a:lstStyle>
          <a:p>
            <a:r>
              <a:rPr lang="en-GB" noProof="0" dirty="0"/>
              <a:t>Load image</a:t>
            </a:r>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2000" y="4878130"/>
            <a:ext cx="2670300" cy="1043822"/>
          </a:xfrm>
        </p:spPr>
        <p:txBody>
          <a:bodyPr/>
          <a:lstStyle>
            <a:lvl1pPr>
              <a:lnSpc>
                <a:spcPct val="100000"/>
              </a:lnSpc>
              <a:spcAft>
                <a:spcPts val="600"/>
              </a:spcAft>
              <a:defRPr sz="1400"/>
            </a:lvl1pPr>
            <a:lvl2pPr>
              <a:lnSpc>
                <a:spcPct val="100000"/>
              </a:lnSpc>
              <a:spcBef>
                <a:spcPts val="0"/>
              </a:spcBef>
              <a:spcAft>
                <a:spcPts val="600"/>
              </a:spcAft>
              <a:defRPr sz="1400"/>
            </a:lvl2pPr>
            <a:lvl3pPr>
              <a:lnSpc>
                <a:spcPct val="100000"/>
              </a:lnSpc>
              <a:spcBef>
                <a:spcPts val="0"/>
              </a:spcBef>
              <a:spcAft>
                <a:spcPts val="600"/>
              </a:spcAft>
              <a:defRPr sz="1400"/>
            </a:lvl3pPr>
            <a:lvl4pPr>
              <a:lnSpc>
                <a:spcPct val="100000"/>
              </a:lnSpc>
              <a:spcBef>
                <a:spcPts val="0"/>
              </a:spcBef>
              <a:spcAft>
                <a:spcPts val="600"/>
              </a:spcAft>
              <a:defRPr sz="1400"/>
            </a:lvl4pPr>
            <a:lvl5pPr>
              <a:lnSpc>
                <a:spcPct val="110000"/>
              </a:lnSpc>
              <a:defRPr sz="1400"/>
            </a:lvl5pPr>
            <a:lvl6pPr>
              <a:lnSpc>
                <a:spcPct val="110000"/>
              </a:lnSpc>
              <a:defRPr sz="1400"/>
            </a:lvl6pPr>
            <a:lvl7pPr>
              <a:lnSpc>
                <a:spcPct val="110000"/>
              </a:lnSpc>
              <a:defRPr sz="1400"/>
            </a:lvl7pPr>
            <a:lvl8pPr>
              <a:lnSpc>
                <a:spcPct val="110000"/>
              </a:lnSpc>
              <a:defRPr sz="1400"/>
            </a:lvl8pPr>
            <a:lvl9pPr>
              <a:lnSpc>
                <a:spcPct val="110000"/>
              </a:lnSpc>
              <a:defRPr sz="1400"/>
            </a:lvl9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
        <p:nvSpPr>
          <p:cNvPr id="13" name="Textplatzhalter 6">
            <a:extLst>
              <a:ext uri="{FF2B5EF4-FFF2-40B4-BE49-F238E27FC236}">
                <a16:creationId xmlns:a16="http://schemas.microsoft.com/office/drawing/2014/main" id="{FE71B814-9777-EAE5-D438-0BA6F54FBE1B}"/>
              </a:ext>
            </a:extLst>
          </p:cNvPr>
          <p:cNvSpPr>
            <a:spLocks noGrp="1"/>
          </p:cNvSpPr>
          <p:nvPr>
            <p:ph type="body" sz="quarter" idx="19" hasCustomPrompt="1"/>
          </p:nvPr>
        </p:nvSpPr>
        <p:spPr>
          <a:xfrm>
            <a:off x="3318300" y="4878130"/>
            <a:ext cx="2670300" cy="1043822"/>
          </a:xfrm>
        </p:spPr>
        <p:txBody>
          <a:bodyPr/>
          <a:lstStyle>
            <a:lvl1pPr>
              <a:lnSpc>
                <a:spcPct val="100000"/>
              </a:lnSpc>
              <a:spcAft>
                <a:spcPts val="600"/>
              </a:spcAft>
              <a:defRPr sz="1400"/>
            </a:lvl1pPr>
            <a:lvl2pPr>
              <a:lnSpc>
                <a:spcPct val="100000"/>
              </a:lnSpc>
              <a:spcBef>
                <a:spcPts val="0"/>
              </a:spcBef>
              <a:spcAft>
                <a:spcPts val="600"/>
              </a:spcAft>
              <a:defRPr sz="1400"/>
            </a:lvl2pPr>
            <a:lvl3pPr>
              <a:lnSpc>
                <a:spcPct val="100000"/>
              </a:lnSpc>
              <a:spcBef>
                <a:spcPts val="0"/>
              </a:spcBef>
              <a:spcAft>
                <a:spcPts val="600"/>
              </a:spcAft>
              <a:defRPr sz="1400"/>
            </a:lvl3pPr>
            <a:lvl4pPr>
              <a:lnSpc>
                <a:spcPct val="100000"/>
              </a:lnSpc>
              <a:spcBef>
                <a:spcPts val="0"/>
              </a:spcBef>
              <a:spcAft>
                <a:spcPts val="600"/>
              </a:spcAft>
              <a:defRPr sz="1400"/>
            </a:lvl4pPr>
            <a:lvl5pPr>
              <a:lnSpc>
                <a:spcPct val="110000"/>
              </a:lnSpc>
              <a:defRPr sz="1400"/>
            </a:lvl5pPr>
            <a:lvl6pPr>
              <a:lnSpc>
                <a:spcPct val="110000"/>
              </a:lnSpc>
              <a:defRPr sz="1400"/>
            </a:lvl6pPr>
            <a:lvl7pPr>
              <a:lnSpc>
                <a:spcPct val="110000"/>
              </a:lnSpc>
              <a:defRPr sz="1400"/>
            </a:lvl7pPr>
            <a:lvl8pPr>
              <a:lnSpc>
                <a:spcPct val="110000"/>
              </a:lnSpc>
              <a:defRPr sz="1400"/>
            </a:lvl8pPr>
            <a:lvl9pPr>
              <a:lnSpc>
                <a:spcPct val="110000"/>
              </a:lnSpc>
              <a:defRPr sz="1400"/>
            </a:lvl9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
        <p:nvSpPr>
          <p:cNvPr id="14" name="Textplatzhalter 6">
            <a:extLst>
              <a:ext uri="{FF2B5EF4-FFF2-40B4-BE49-F238E27FC236}">
                <a16:creationId xmlns:a16="http://schemas.microsoft.com/office/drawing/2014/main" id="{E9C763E9-827F-184F-65D6-0D9267B88162}"/>
              </a:ext>
            </a:extLst>
          </p:cNvPr>
          <p:cNvSpPr>
            <a:spLocks noGrp="1"/>
          </p:cNvSpPr>
          <p:nvPr>
            <p:ph type="body" sz="quarter" idx="20" hasCustomPrompt="1"/>
          </p:nvPr>
        </p:nvSpPr>
        <p:spPr>
          <a:xfrm>
            <a:off x="6204600" y="4878130"/>
            <a:ext cx="2670300" cy="1043822"/>
          </a:xfrm>
        </p:spPr>
        <p:txBody>
          <a:bodyPr/>
          <a:lstStyle>
            <a:lvl1pPr>
              <a:lnSpc>
                <a:spcPct val="100000"/>
              </a:lnSpc>
              <a:spcAft>
                <a:spcPts val="600"/>
              </a:spcAft>
              <a:defRPr sz="1400"/>
            </a:lvl1pPr>
            <a:lvl2pPr>
              <a:lnSpc>
                <a:spcPct val="100000"/>
              </a:lnSpc>
              <a:spcBef>
                <a:spcPts val="0"/>
              </a:spcBef>
              <a:spcAft>
                <a:spcPts val="600"/>
              </a:spcAft>
              <a:defRPr sz="1400"/>
            </a:lvl2pPr>
            <a:lvl3pPr>
              <a:lnSpc>
                <a:spcPct val="100000"/>
              </a:lnSpc>
              <a:spcBef>
                <a:spcPts val="0"/>
              </a:spcBef>
              <a:spcAft>
                <a:spcPts val="600"/>
              </a:spcAft>
              <a:defRPr sz="1400"/>
            </a:lvl3pPr>
            <a:lvl4pPr>
              <a:lnSpc>
                <a:spcPct val="100000"/>
              </a:lnSpc>
              <a:spcBef>
                <a:spcPts val="0"/>
              </a:spcBef>
              <a:spcAft>
                <a:spcPts val="600"/>
              </a:spcAft>
              <a:defRPr sz="1400"/>
            </a:lvl4pPr>
            <a:lvl5pPr>
              <a:lnSpc>
                <a:spcPct val="110000"/>
              </a:lnSpc>
              <a:defRPr sz="1400"/>
            </a:lvl5pPr>
            <a:lvl6pPr>
              <a:lnSpc>
                <a:spcPct val="110000"/>
              </a:lnSpc>
              <a:defRPr sz="1400"/>
            </a:lvl6pPr>
            <a:lvl7pPr>
              <a:lnSpc>
                <a:spcPct val="110000"/>
              </a:lnSpc>
              <a:defRPr sz="1400"/>
            </a:lvl7pPr>
            <a:lvl8pPr>
              <a:lnSpc>
                <a:spcPct val="110000"/>
              </a:lnSpc>
              <a:defRPr sz="1400"/>
            </a:lvl8pPr>
            <a:lvl9pPr>
              <a:lnSpc>
                <a:spcPct val="110000"/>
              </a:lnSpc>
              <a:defRPr sz="1400"/>
            </a:lvl9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
        <p:nvSpPr>
          <p:cNvPr id="15" name="Bildplatzhalter 7">
            <a:extLst>
              <a:ext uri="{FF2B5EF4-FFF2-40B4-BE49-F238E27FC236}">
                <a16:creationId xmlns:a16="http://schemas.microsoft.com/office/drawing/2014/main" id="{320A5A15-7D17-2F13-70FF-D689B94EC4A1}"/>
              </a:ext>
            </a:extLst>
          </p:cNvPr>
          <p:cNvSpPr>
            <a:spLocks noGrp="1"/>
          </p:cNvSpPr>
          <p:nvPr>
            <p:ph type="pic" sz="quarter" idx="21" hasCustomPrompt="1"/>
          </p:nvPr>
        </p:nvSpPr>
        <p:spPr>
          <a:xfrm>
            <a:off x="3318300" y="1703388"/>
            <a:ext cx="2670300" cy="2815925"/>
          </a:xfrm>
          <a:solidFill>
            <a:schemeClr val="tx2"/>
          </a:solidFill>
        </p:spPr>
        <p:txBody>
          <a:bodyPr lIns="108000" tIns="108000" rIns="108000" bIns="108000"/>
          <a:lstStyle>
            <a:lvl1pPr marL="0" indent="0">
              <a:buNone/>
              <a:defRPr sz="1400" b="0"/>
            </a:lvl1pPr>
          </a:lstStyle>
          <a:p>
            <a:r>
              <a:rPr lang="en-GB" noProof="0" dirty="0"/>
              <a:t>Load image</a:t>
            </a:r>
          </a:p>
        </p:txBody>
      </p:sp>
      <p:sp>
        <p:nvSpPr>
          <p:cNvPr id="16" name="Bildplatzhalter 7">
            <a:extLst>
              <a:ext uri="{FF2B5EF4-FFF2-40B4-BE49-F238E27FC236}">
                <a16:creationId xmlns:a16="http://schemas.microsoft.com/office/drawing/2014/main" id="{D9D3685D-17EE-FFAF-F40C-07AB9F05CA93}"/>
              </a:ext>
            </a:extLst>
          </p:cNvPr>
          <p:cNvSpPr>
            <a:spLocks noGrp="1"/>
          </p:cNvSpPr>
          <p:nvPr>
            <p:ph type="pic" sz="quarter" idx="22" hasCustomPrompt="1"/>
          </p:nvPr>
        </p:nvSpPr>
        <p:spPr>
          <a:xfrm>
            <a:off x="6204600" y="1703388"/>
            <a:ext cx="2670300" cy="2815925"/>
          </a:xfrm>
          <a:solidFill>
            <a:schemeClr val="tx2"/>
          </a:solidFill>
        </p:spPr>
        <p:txBody>
          <a:bodyPr lIns="108000" tIns="108000" rIns="108000" bIns="108000"/>
          <a:lstStyle>
            <a:lvl1pPr marL="0" indent="0">
              <a:buNone/>
              <a:defRPr sz="1400" b="0"/>
            </a:lvl1pPr>
          </a:lstStyle>
          <a:p>
            <a:r>
              <a:rPr lang="en-GB" noProof="0" dirty="0"/>
              <a:t>Load image</a:t>
            </a:r>
          </a:p>
        </p:txBody>
      </p:sp>
      <p:sp>
        <p:nvSpPr>
          <p:cNvPr id="17" name="Bildplatzhalter 7">
            <a:extLst>
              <a:ext uri="{FF2B5EF4-FFF2-40B4-BE49-F238E27FC236}">
                <a16:creationId xmlns:a16="http://schemas.microsoft.com/office/drawing/2014/main" id="{361283D6-E03C-BD76-9FFE-92125B980F03}"/>
              </a:ext>
            </a:extLst>
          </p:cNvPr>
          <p:cNvSpPr>
            <a:spLocks noGrp="1"/>
          </p:cNvSpPr>
          <p:nvPr>
            <p:ph type="pic" sz="quarter" idx="23" hasCustomPrompt="1"/>
          </p:nvPr>
        </p:nvSpPr>
        <p:spPr>
          <a:xfrm>
            <a:off x="9090900" y="1703388"/>
            <a:ext cx="2670300" cy="2815925"/>
          </a:xfrm>
          <a:solidFill>
            <a:schemeClr val="tx2"/>
          </a:solidFill>
        </p:spPr>
        <p:txBody>
          <a:bodyPr lIns="108000" tIns="108000" rIns="108000" bIns="108000"/>
          <a:lstStyle>
            <a:lvl1pPr marL="0" indent="0">
              <a:buNone/>
              <a:defRPr sz="1400" b="0"/>
            </a:lvl1pPr>
          </a:lstStyle>
          <a:p>
            <a:r>
              <a:rPr lang="en-GB" noProof="0" dirty="0"/>
              <a:t>Load image</a:t>
            </a:r>
          </a:p>
        </p:txBody>
      </p:sp>
      <p:sp>
        <p:nvSpPr>
          <p:cNvPr id="18" name="Textplatzhalter 6">
            <a:extLst>
              <a:ext uri="{FF2B5EF4-FFF2-40B4-BE49-F238E27FC236}">
                <a16:creationId xmlns:a16="http://schemas.microsoft.com/office/drawing/2014/main" id="{727E6289-8B2E-0CA8-63A4-36F533A1A162}"/>
              </a:ext>
            </a:extLst>
          </p:cNvPr>
          <p:cNvSpPr>
            <a:spLocks noGrp="1"/>
          </p:cNvSpPr>
          <p:nvPr>
            <p:ph type="body" sz="quarter" idx="24" hasCustomPrompt="1"/>
          </p:nvPr>
        </p:nvSpPr>
        <p:spPr>
          <a:xfrm>
            <a:off x="9090900" y="4878130"/>
            <a:ext cx="2670300" cy="1043822"/>
          </a:xfrm>
        </p:spPr>
        <p:txBody>
          <a:bodyPr/>
          <a:lstStyle>
            <a:lvl1pPr>
              <a:lnSpc>
                <a:spcPct val="100000"/>
              </a:lnSpc>
              <a:spcAft>
                <a:spcPts val="600"/>
              </a:spcAft>
              <a:defRPr sz="1400"/>
            </a:lvl1pPr>
            <a:lvl2pPr>
              <a:lnSpc>
                <a:spcPct val="100000"/>
              </a:lnSpc>
              <a:spcBef>
                <a:spcPts val="0"/>
              </a:spcBef>
              <a:spcAft>
                <a:spcPts val="600"/>
              </a:spcAft>
              <a:defRPr sz="1400"/>
            </a:lvl2pPr>
            <a:lvl3pPr>
              <a:lnSpc>
                <a:spcPct val="100000"/>
              </a:lnSpc>
              <a:spcBef>
                <a:spcPts val="0"/>
              </a:spcBef>
              <a:spcAft>
                <a:spcPts val="600"/>
              </a:spcAft>
              <a:defRPr sz="1400"/>
            </a:lvl3pPr>
            <a:lvl4pPr>
              <a:lnSpc>
                <a:spcPct val="100000"/>
              </a:lnSpc>
              <a:spcBef>
                <a:spcPts val="0"/>
              </a:spcBef>
              <a:spcAft>
                <a:spcPts val="600"/>
              </a:spcAft>
              <a:defRPr sz="1400"/>
            </a:lvl4pPr>
            <a:lvl5pPr>
              <a:lnSpc>
                <a:spcPct val="110000"/>
              </a:lnSpc>
              <a:defRPr sz="1400"/>
            </a:lvl5pPr>
            <a:lvl6pPr>
              <a:lnSpc>
                <a:spcPct val="110000"/>
              </a:lnSpc>
              <a:defRPr sz="1400"/>
            </a:lvl6pPr>
            <a:lvl7pPr>
              <a:lnSpc>
                <a:spcPct val="110000"/>
              </a:lnSpc>
              <a:defRPr sz="1400"/>
            </a:lvl7pPr>
            <a:lvl8pPr>
              <a:lnSpc>
                <a:spcPct val="110000"/>
              </a:lnSpc>
              <a:defRPr sz="1400"/>
            </a:lvl8pPr>
            <a:lvl9pPr>
              <a:lnSpc>
                <a:spcPct val="110000"/>
              </a:lnSpc>
              <a:defRPr sz="1400"/>
            </a:lvl9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Tree>
    <p:extLst>
      <p:ext uri="{BB962C8B-B14F-4D97-AF65-F5344CB8AC3E}">
        <p14:creationId xmlns:p14="http://schemas.microsoft.com/office/powerpoint/2010/main" val="1080727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432001" y="2262188"/>
            <a:ext cx="3631583" cy="3420000"/>
          </a:xfrm>
          <a:solidFill>
            <a:schemeClr val="tx2"/>
          </a:solidFill>
        </p:spPr>
        <p:txBody>
          <a:bodyPr lIns="108000" tIns="108000" rIns="108000" bIns="108000"/>
          <a:lstStyle>
            <a:lvl1pPr marL="0" indent="0">
              <a:buNone/>
              <a:defRPr sz="1400" b="0"/>
            </a:lvl1pPr>
          </a:lstStyle>
          <a:p>
            <a:r>
              <a:rPr lang="en-GB" noProof="0" dirty="0"/>
              <a:t>Load image</a:t>
            </a:r>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sp>
        <p:nvSpPr>
          <p:cNvPr id="11" name="Bildplatzhalter 7">
            <a:extLst>
              <a:ext uri="{FF2B5EF4-FFF2-40B4-BE49-F238E27FC236}">
                <a16:creationId xmlns:a16="http://schemas.microsoft.com/office/drawing/2014/main" id="{9DDEAB8D-D9F4-E6FE-46C9-9E6E85541DD9}"/>
              </a:ext>
            </a:extLst>
          </p:cNvPr>
          <p:cNvSpPr>
            <a:spLocks noGrp="1"/>
          </p:cNvSpPr>
          <p:nvPr>
            <p:ph type="pic" sz="quarter" idx="17" hasCustomPrompt="1"/>
          </p:nvPr>
        </p:nvSpPr>
        <p:spPr>
          <a:xfrm>
            <a:off x="4279585" y="2262188"/>
            <a:ext cx="3631583" cy="3420000"/>
          </a:xfrm>
          <a:solidFill>
            <a:schemeClr val="tx2"/>
          </a:solidFill>
        </p:spPr>
        <p:txBody>
          <a:bodyPr lIns="108000" tIns="108000" rIns="108000" bIns="108000"/>
          <a:lstStyle>
            <a:lvl1pPr marL="0" indent="0">
              <a:buNone/>
              <a:defRPr sz="1400" b="0"/>
            </a:lvl1pPr>
          </a:lstStyle>
          <a:p>
            <a:r>
              <a:rPr lang="en-GB" noProof="0" dirty="0"/>
              <a:t>Load image</a:t>
            </a:r>
          </a:p>
        </p:txBody>
      </p:sp>
      <p:sp>
        <p:nvSpPr>
          <p:cNvPr id="12" name="Bildplatzhalter 7">
            <a:extLst>
              <a:ext uri="{FF2B5EF4-FFF2-40B4-BE49-F238E27FC236}">
                <a16:creationId xmlns:a16="http://schemas.microsoft.com/office/drawing/2014/main" id="{AFE9806E-555A-6A22-E8C0-7E0A1FC5F17A}"/>
              </a:ext>
            </a:extLst>
          </p:cNvPr>
          <p:cNvSpPr>
            <a:spLocks noGrp="1"/>
          </p:cNvSpPr>
          <p:nvPr>
            <p:ph type="pic" sz="quarter" idx="18" hasCustomPrompt="1"/>
          </p:nvPr>
        </p:nvSpPr>
        <p:spPr>
          <a:xfrm>
            <a:off x="8127167" y="2262188"/>
            <a:ext cx="3631583" cy="3420000"/>
          </a:xfrm>
          <a:solidFill>
            <a:schemeClr val="tx2"/>
          </a:solidFill>
        </p:spPr>
        <p:txBody>
          <a:bodyPr lIns="108000" tIns="108000" rIns="108000" bIns="108000"/>
          <a:lstStyle>
            <a:lvl1pPr marL="0" indent="0">
              <a:buNone/>
              <a:defRPr sz="1400" b="0"/>
            </a:lvl1pPr>
          </a:lstStyle>
          <a:p>
            <a:r>
              <a:rPr lang="en-GB" noProof="0" dirty="0"/>
              <a:t>Load image</a:t>
            </a:r>
          </a:p>
        </p:txBody>
      </p:sp>
    </p:spTree>
    <p:extLst>
      <p:ext uri="{BB962C8B-B14F-4D97-AF65-F5344CB8AC3E}">
        <p14:creationId xmlns:p14="http://schemas.microsoft.com/office/powerpoint/2010/main" val="39416679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column with 2 images_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2000" y="1703388"/>
            <a:ext cx="5554800" cy="4606925"/>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6205200" y="1703388"/>
            <a:ext cx="5986800" cy="2195463"/>
          </a:xfrm>
          <a:solidFill>
            <a:schemeClr val="tx2"/>
          </a:solidFill>
        </p:spPr>
        <p:txBody>
          <a:bodyPr lIns="108000" tIns="108000" rIns="108000" bIns="108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Load image</a:t>
            </a:r>
          </a:p>
          <a:p>
            <a:endParaRPr lang="en-GB" noProof="0"/>
          </a:p>
        </p:txBody>
      </p:sp>
      <p:sp>
        <p:nvSpPr>
          <p:cNvPr id="3" name="Bildplatzhalter 7">
            <a:extLst>
              <a:ext uri="{FF2B5EF4-FFF2-40B4-BE49-F238E27FC236}">
                <a16:creationId xmlns:a16="http://schemas.microsoft.com/office/drawing/2014/main" id="{A1272404-6832-005C-A0E9-7800C41F0555}"/>
              </a:ext>
            </a:extLst>
          </p:cNvPr>
          <p:cNvSpPr>
            <a:spLocks noGrp="1"/>
          </p:cNvSpPr>
          <p:nvPr>
            <p:ph type="pic" sz="quarter" idx="15" hasCustomPrompt="1"/>
          </p:nvPr>
        </p:nvSpPr>
        <p:spPr>
          <a:xfrm>
            <a:off x="6205200" y="4114850"/>
            <a:ext cx="5986800" cy="2195463"/>
          </a:xfrm>
          <a:solidFill>
            <a:schemeClr val="tx2"/>
          </a:solidFill>
        </p:spPr>
        <p:txBody>
          <a:bodyPr lIns="108000" tIns="108000" rIns="108000" bIns="108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Load image</a:t>
            </a:r>
          </a:p>
          <a:p>
            <a:endParaRPr lang="en-GB" noProof="0"/>
          </a:p>
        </p:txBody>
      </p:sp>
      <p:pic>
        <p:nvPicPr>
          <p:cNvPr id="4" name="Grafik 3">
            <a:extLst>
              <a:ext uri="{FF2B5EF4-FFF2-40B4-BE49-F238E27FC236}">
                <a16:creationId xmlns:a16="http://schemas.microsoft.com/office/drawing/2014/main" id="{9C3651A2-C3EF-C96E-7C47-CA7E160A00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2581638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olumn with 2 images_1 (le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6205202" y="1703388"/>
            <a:ext cx="5555998" cy="4606925"/>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0" y="1703388"/>
            <a:ext cx="5986800" cy="2195463"/>
          </a:xfrm>
          <a:solidFill>
            <a:schemeClr val="tx2"/>
          </a:solidFill>
        </p:spPr>
        <p:txBody>
          <a:bodyPr lIns="180000" tIns="180000" rIns="180000" bIns="180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Load image</a:t>
            </a:r>
          </a:p>
          <a:p>
            <a:endParaRPr lang="en-GB" noProof="0"/>
          </a:p>
        </p:txBody>
      </p:sp>
      <p:sp>
        <p:nvSpPr>
          <p:cNvPr id="3" name="Bildplatzhalter 7">
            <a:extLst>
              <a:ext uri="{FF2B5EF4-FFF2-40B4-BE49-F238E27FC236}">
                <a16:creationId xmlns:a16="http://schemas.microsoft.com/office/drawing/2014/main" id="{A1272404-6832-005C-A0E9-7800C41F0555}"/>
              </a:ext>
            </a:extLst>
          </p:cNvPr>
          <p:cNvSpPr>
            <a:spLocks noGrp="1"/>
          </p:cNvSpPr>
          <p:nvPr>
            <p:ph type="pic" sz="quarter" idx="15" hasCustomPrompt="1"/>
          </p:nvPr>
        </p:nvSpPr>
        <p:spPr>
          <a:xfrm>
            <a:off x="0" y="4114850"/>
            <a:ext cx="5986800" cy="2195463"/>
          </a:xfrm>
          <a:solidFill>
            <a:schemeClr val="tx2"/>
          </a:solidFill>
        </p:spPr>
        <p:txBody>
          <a:bodyPr lIns="180000" tIns="180000" rIns="180000" bIns="180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Load image</a:t>
            </a:r>
          </a:p>
          <a:p>
            <a:endParaRPr lang="en-GB" noProof="0"/>
          </a:p>
        </p:txBody>
      </p:sp>
      <p:pic>
        <p:nvPicPr>
          <p:cNvPr id="4" name="Grafik 3">
            <a:extLst>
              <a:ext uri="{FF2B5EF4-FFF2-40B4-BE49-F238E27FC236}">
                <a16:creationId xmlns:a16="http://schemas.microsoft.com/office/drawing/2014/main" id="{0E1B685C-AA1F-9508-505A-1C6F07EF7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2399390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column with two images_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1999" y="1703388"/>
            <a:ext cx="5554463" cy="4606925"/>
          </a:xfrm>
        </p:spPr>
        <p:txBody>
          <a:bodyPr/>
          <a:lstStyle>
            <a:lvl2pPr>
              <a:spcAft>
                <a:spcPts val="0"/>
              </a:spcAft>
              <a:defRPr/>
            </a:lvl2pPr>
            <a:lvl4pPr>
              <a:defRPr/>
            </a:lvl4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a:p>
            <a:pPr lvl="3"/>
            <a:endParaRPr lang="en-GB" noProof="0" dirty="0"/>
          </a:p>
        </p:txBody>
      </p:sp>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6203951" y="1703388"/>
            <a:ext cx="2670625" cy="4606925"/>
          </a:xfrm>
          <a:solidFill>
            <a:schemeClr val="tx2"/>
          </a:solidFill>
        </p:spPr>
        <p:txBody>
          <a:bodyPr lIns="108000" tIns="108000" rIns="108000" bIns="108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Load image</a:t>
            </a:r>
          </a:p>
          <a:p>
            <a:endParaRPr lang="en-GB" noProof="0"/>
          </a:p>
        </p:txBody>
      </p:sp>
      <p:sp>
        <p:nvSpPr>
          <p:cNvPr id="4" name="Bildplatzhalter 7">
            <a:extLst>
              <a:ext uri="{FF2B5EF4-FFF2-40B4-BE49-F238E27FC236}">
                <a16:creationId xmlns:a16="http://schemas.microsoft.com/office/drawing/2014/main" id="{4EAFDEBA-C172-0493-644D-1CD038CB9412}"/>
              </a:ext>
            </a:extLst>
          </p:cNvPr>
          <p:cNvSpPr>
            <a:spLocks noGrp="1"/>
          </p:cNvSpPr>
          <p:nvPr>
            <p:ph type="pic" sz="quarter" idx="15" hasCustomPrompt="1"/>
          </p:nvPr>
        </p:nvSpPr>
        <p:spPr>
          <a:xfrm>
            <a:off x="9090575" y="1703388"/>
            <a:ext cx="2670625" cy="4606925"/>
          </a:xfrm>
          <a:solidFill>
            <a:schemeClr val="tx2"/>
          </a:solidFill>
        </p:spPr>
        <p:txBody>
          <a:bodyPr lIns="108000" tIns="108000" rIns="108000" bIns="108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Load image</a:t>
            </a:r>
          </a:p>
          <a:p>
            <a:endParaRPr lang="en-GB" noProof="0"/>
          </a:p>
        </p:txBody>
      </p:sp>
      <p:pic>
        <p:nvPicPr>
          <p:cNvPr id="3" name="Grafik 2">
            <a:extLst>
              <a:ext uri="{FF2B5EF4-FFF2-40B4-BE49-F238E27FC236}">
                <a16:creationId xmlns:a16="http://schemas.microsoft.com/office/drawing/2014/main" id="{45B60870-6CCD-7530-2FF6-E36045500A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2826442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column with two images_2 (le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6206737" y="1703388"/>
            <a:ext cx="5554463" cy="4606925"/>
          </a:xfrm>
        </p:spPr>
        <p:txBody>
          <a:bodyPr/>
          <a:lstStyle>
            <a:lvl2pPr>
              <a:spcAft>
                <a:spcPts val="0"/>
              </a:spcAft>
              <a:defRPr/>
            </a:lvl2pPr>
          </a:lstStyle>
          <a:p>
            <a:pPr lvl="0"/>
            <a:r>
              <a:rPr lang="en-GB" noProof="0" dirty="0"/>
              <a:t>Body Copy</a:t>
            </a:r>
          </a:p>
          <a:p>
            <a:pPr lvl="1"/>
            <a:r>
              <a:rPr lang="en-GB" noProof="0" dirty="0"/>
              <a:t>Bullet First level</a:t>
            </a:r>
          </a:p>
          <a:p>
            <a:pPr lvl="2"/>
            <a:r>
              <a:rPr lang="en-GB" noProof="0" dirty="0"/>
              <a:t>Second level</a:t>
            </a:r>
          </a:p>
          <a:p>
            <a:pPr lvl="3"/>
            <a:r>
              <a:rPr lang="en-GB" noProof="0" dirty="0"/>
              <a:t>Fourth Level</a:t>
            </a:r>
          </a:p>
        </p:txBody>
      </p:sp>
      <p:sp>
        <p:nvSpPr>
          <p:cNvPr id="8" name="Bildplatzhalter 7">
            <a:extLst>
              <a:ext uri="{FF2B5EF4-FFF2-40B4-BE49-F238E27FC236}">
                <a16:creationId xmlns:a16="http://schemas.microsoft.com/office/drawing/2014/main" id="{B688C8E9-9AC6-5FA1-B228-C13A75CF8D5D}"/>
              </a:ext>
            </a:extLst>
          </p:cNvPr>
          <p:cNvSpPr>
            <a:spLocks noGrp="1"/>
          </p:cNvSpPr>
          <p:nvPr>
            <p:ph type="pic" sz="quarter" idx="14" hasCustomPrompt="1"/>
          </p:nvPr>
        </p:nvSpPr>
        <p:spPr>
          <a:xfrm>
            <a:off x="432000" y="1703388"/>
            <a:ext cx="2670625" cy="4606925"/>
          </a:xfrm>
          <a:solidFill>
            <a:schemeClr val="tx2"/>
          </a:solidFill>
        </p:spPr>
        <p:txBody>
          <a:bodyPr lIns="108000" tIns="108000" rIns="108000" bIns="108000"/>
          <a:lstStyle>
            <a:lvl1pPr marL="0" indent="0">
              <a:buNone/>
              <a:defRPr sz="1400"/>
            </a:lvl1pPr>
          </a:lstStyle>
          <a:p>
            <a:r>
              <a:rPr lang="en-GB" noProof="0"/>
              <a:t>Load image</a:t>
            </a:r>
          </a:p>
          <a:p>
            <a:endParaRPr lang="en-GB" noProof="0"/>
          </a:p>
        </p:txBody>
      </p:sp>
      <p:sp>
        <p:nvSpPr>
          <p:cNvPr id="4" name="Bildplatzhalter 7">
            <a:extLst>
              <a:ext uri="{FF2B5EF4-FFF2-40B4-BE49-F238E27FC236}">
                <a16:creationId xmlns:a16="http://schemas.microsoft.com/office/drawing/2014/main" id="{4EAFDEBA-C172-0493-644D-1CD038CB9412}"/>
              </a:ext>
            </a:extLst>
          </p:cNvPr>
          <p:cNvSpPr>
            <a:spLocks noGrp="1"/>
          </p:cNvSpPr>
          <p:nvPr>
            <p:ph type="pic" sz="quarter" idx="15" hasCustomPrompt="1"/>
          </p:nvPr>
        </p:nvSpPr>
        <p:spPr>
          <a:xfrm>
            <a:off x="3315837" y="1703388"/>
            <a:ext cx="2670625" cy="4606925"/>
          </a:xfrm>
          <a:solidFill>
            <a:schemeClr val="tx2"/>
          </a:solidFill>
        </p:spPr>
        <p:txBody>
          <a:bodyPr lIns="108000" tIns="108000" rIns="108000" bIns="108000"/>
          <a:lstStyle>
            <a:lvl1pPr marL="0" indent="0">
              <a:buNone/>
              <a:defRPr sz="1400"/>
            </a:lvl1pPr>
          </a:lstStyle>
          <a:p>
            <a:pPr marL="324000" marR="0" lvl="0" indent="-324000" algn="l" defTabSz="914400" rtl="0" eaLnBrk="1" fontAlgn="ctr" latinLnBrk="0" hangingPunct="1">
              <a:lnSpc>
                <a:spcPct val="100000"/>
              </a:lnSpc>
              <a:spcBef>
                <a:spcPts val="600"/>
              </a:spcBef>
              <a:spcAft>
                <a:spcPts val="0"/>
              </a:spcAft>
              <a:buClrTx/>
              <a:buSzTx/>
              <a:tabLst/>
              <a:defRPr/>
            </a:pPr>
            <a:r>
              <a:rPr lang="en-GB" noProof="0"/>
              <a:t>Load image</a:t>
            </a:r>
          </a:p>
          <a:p>
            <a:endParaRPr lang="en-GB" noProof="0"/>
          </a:p>
        </p:txBody>
      </p:sp>
      <p:pic>
        <p:nvPicPr>
          <p:cNvPr id="3" name="Grafik 2">
            <a:extLst>
              <a:ext uri="{FF2B5EF4-FFF2-40B4-BE49-F238E27FC236}">
                <a16:creationId xmlns:a16="http://schemas.microsoft.com/office/drawing/2014/main" id="{B1BEBDAA-C331-B9CF-0BF5-F60A4115A6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100327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6B1B1692-4C41-1C3B-9CCD-95E6DFA46FE1}"/>
              </a:ext>
            </a:extLst>
          </p:cNvPr>
          <p:cNvSpPr>
            <a:spLocks noGrp="1"/>
          </p:cNvSpPr>
          <p:nvPr>
            <p:ph type="pic" sz="quarter" idx="13" hasCustomPrompt="1"/>
          </p:nvPr>
        </p:nvSpPr>
        <p:spPr>
          <a:xfrm>
            <a:off x="0" y="0"/>
            <a:ext cx="4016000" cy="4553338"/>
          </a:xfrm>
          <a:solidFill>
            <a:schemeClr val="tx2"/>
          </a:solidFill>
        </p:spPr>
        <p:txBody>
          <a:bodyPr lIns="108000" tIns="108000" rIns="108000" bIns="108000"/>
          <a:lstStyle>
            <a:lvl1pPr marL="0" indent="0">
              <a:buNone/>
              <a:defRPr sz="1400"/>
            </a:lvl1pPr>
          </a:lstStyle>
          <a:p>
            <a:r>
              <a:rPr lang="en-GB" noProof="0"/>
              <a:t>Load Image</a:t>
            </a:r>
          </a:p>
        </p:txBody>
      </p:sp>
      <p:sp>
        <p:nvSpPr>
          <p:cNvPr id="3" name="Bildplatzhalter 8">
            <a:extLst>
              <a:ext uri="{FF2B5EF4-FFF2-40B4-BE49-F238E27FC236}">
                <a16:creationId xmlns:a16="http://schemas.microsoft.com/office/drawing/2014/main" id="{5C72AD4F-7585-10E7-1CFC-00EF96FE3772}"/>
              </a:ext>
            </a:extLst>
          </p:cNvPr>
          <p:cNvSpPr>
            <a:spLocks noGrp="1"/>
          </p:cNvSpPr>
          <p:nvPr>
            <p:ph type="pic" sz="quarter" idx="15" hasCustomPrompt="1"/>
          </p:nvPr>
        </p:nvSpPr>
        <p:spPr>
          <a:xfrm>
            <a:off x="4088000" y="0"/>
            <a:ext cx="4016000" cy="4553338"/>
          </a:xfrm>
          <a:solidFill>
            <a:schemeClr val="tx2"/>
          </a:solidFill>
        </p:spPr>
        <p:txBody>
          <a:bodyPr lIns="108000" tIns="108000" rIns="108000" bIns="108000"/>
          <a:lstStyle>
            <a:lvl1pPr marL="0" indent="0">
              <a:buNone/>
              <a:defRPr sz="1400"/>
            </a:lvl1pPr>
          </a:lstStyle>
          <a:p>
            <a:r>
              <a:rPr lang="en-GB" noProof="0"/>
              <a:t>Load Image</a:t>
            </a:r>
          </a:p>
        </p:txBody>
      </p:sp>
      <p:sp>
        <p:nvSpPr>
          <p:cNvPr id="4" name="Bildplatzhalter 8">
            <a:extLst>
              <a:ext uri="{FF2B5EF4-FFF2-40B4-BE49-F238E27FC236}">
                <a16:creationId xmlns:a16="http://schemas.microsoft.com/office/drawing/2014/main" id="{49593487-0E34-15FF-C119-5C6AB23594C4}"/>
              </a:ext>
            </a:extLst>
          </p:cNvPr>
          <p:cNvSpPr>
            <a:spLocks noGrp="1"/>
          </p:cNvSpPr>
          <p:nvPr>
            <p:ph type="pic" sz="quarter" idx="16" hasCustomPrompt="1"/>
          </p:nvPr>
        </p:nvSpPr>
        <p:spPr>
          <a:xfrm>
            <a:off x="8176000" y="0"/>
            <a:ext cx="4016000" cy="4553338"/>
          </a:xfrm>
          <a:solidFill>
            <a:schemeClr val="tx2"/>
          </a:solidFill>
        </p:spPr>
        <p:txBody>
          <a:bodyPr lIns="108000" tIns="108000" rIns="108000" bIns="108000"/>
          <a:lstStyle>
            <a:lvl1pPr marL="0" indent="0">
              <a:buNone/>
              <a:defRPr sz="1400"/>
            </a:lvl1pPr>
          </a:lstStyle>
          <a:p>
            <a:r>
              <a:rPr lang="en-GB" noProof="0"/>
              <a:t>Load Image</a:t>
            </a:r>
          </a:p>
        </p:txBody>
      </p:sp>
      <p:sp>
        <p:nvSpPr>
          <p:cNvPr id="2" name="Titel 1">
            <a:extLst>
              <a:ext uri="{FF2B5EF4-FFF2-40B4-BE49-F238E27FC236}">
                <a16:creationId xmlns:a16="http://schemas.microsoft.com/office/drawing/2014/main" id="{D5E228E7-A788-1639-18CE-4F18022DDF3A}"/>
              </a:ext>
            </a:extLst>
          </p:cNvPr>
          <p:cNvSpPr>
            <a:spLocks noGrp="1"/>
          </p:cNvSpPr>
          <p:nvPr>
            <p:ph type="ctrTitle" hasCustomPrompt="1"/>
          </p:nvPr>
        </p:nvSpPr>
        <p:spPr>
          <a:xfrm>
            <a:off x="432000" y="4818668"/>
            <a:ext cx="6569164" cy="1058165"/>
          </a:xfrm>
        </p:spPr>
        <p:txBody>
          <a:bodyPr anchor="t">
            <a:normAutofit/>
          </a:bodyPr>
          <a:lstStyle>
            <a:lvl1pPr algn="l">
              <a:defRPr sz="3200">
                <a:solidFill>
                  <a:schemeClr val="accent2"/>
                </a:solidFill>
              </a:defRPr>
            </a:lvl1pPr>
          </a:lstStyle>
          <a:p>
            <a:r>
              <a:rPr lang="en-GB" noProof="0"/>
              <a:t>Presentationtitle</a:t>
            </a:r>
          </a:p>
        </p:txBody>
      </p:sp>
      <p:sp>
        <p:nvSpPr>
          <p:cNvPr id="8" name="Untertitel 2">
            <a:extLst>
              <a:ext uri="{FF2B5EF4-FFF2-40B4-BE49-F238E27FC236}">
                <a16:creationId xmlns:a16="http://schemas.microsoft.com/office/drawing/2014/main" id="{B9CC46F8-4578-BE75-1918-660123060DBE}"/>
              </a:ext>
            </a:extLst>
          </p:cNvPr>
          <p:cNvSpPr>
            <a:spLocks noGrp="1"/>
          </p:cNvSpPr>
          <p:nvPr>
            <p:ph type="subTitle" idx="1" hasCustomPrompt="1"/>
          </p:nvPr>
        </p:nvSpPr>
        <p:spPr>
          <a:xfrm>
            <a:off x="7856737" y="3915052"/>
            <a:ext cx="4335262" cy="638286"/>
          </a:xfrm>
          <a:solidFill>
            <a:srgbClr val="003264">
              <a:alpha val="74000"/>
            </a:srgbClr>
          </a:solidFill>
        </p:spPr>
        <p:txBody>
          <a:bodyPr tIns="0" rIns="432000" bIns="90000" anchor="b">
            <a:noAutofit/>
          </a:bodyPr>
          <a:lstStyle>
            <a:lvl1pPr marL="0" indent="0" algn="r">
              <a:spcBef>
                <a:spcPts val="0"/>
              </a:spcBef>
              <a:buNone/>
              <a:defRPr sz="1400" b="0">
                <a:solidFill>
                  <a:schemeClr val="bg1"/>
                </a:solidFill>
              </a:defRPr>
            </a:lvl1pPr>
            <a:lvl2pPr marL="0" indent="0" algn="r">
              <a:spcBef>
                <a:spcPts val="0"/>
              </a:spcBef>
              <a:buNone/>
              <a:defRPr sz="1400" b="0">
                <a:solidFill>
                  <a:schemeClr val="bg1"/>
                </a:solidFill>
              </a:defRPr>
            </a:lvl2pPr>
            <a:lvl3pPr marL="0" indent="0" algn="r">
              <a:spcBef>
                <a:spcPts val="0"/>
              </a:spcBef>
              <a:buNone/>
              <a:defRPr sz="1400" b="0">
                <a:solidFill>
                  <a:schemeClr val="bg1"/>
                </a:solidFill>
              </a:defRPr>
            </a:lvl3pPr>
            <a:lvl4pPr marL="0" indent="0" algn="r">
              <a:spcBef>
                <a:spcPts val="0"/>
              </a:spcBef>
              <a:buNone/>
              <a:defRPr sz="1400" b="0">
                <a:solidFill>
                  <a:schemeClr val="bg1"/>
                </a:solidFill>
              </a:defRPr>
            </a:lvl4pPr>
            <a:lvl5pPr marL="0" indent="0" algn="r">
              <a:spcBef>
                <a:spcPts val="0"/>
              </a:spcBef>
              <a:buNone/>
              <a:defRPr sz="1400" b="0">
                <a:solidFill>
                  <a:schemeClr val="bg1"/>
                </a:solidFill>
              </a:defRPr>
            </a:lvl5pPr>
            <a:lvl6pPr marL="0" indent="0" algn="r">
              <a:spcBef>
                <a:spcPts val="0"/>
              </a:spcBef>
              <a:buNone/>
              <a:defRPr sz="1400" b="0">
                <a:solidFill>
                  <a:schemeClr val="bg1"/>
                </a:solidFill>
              </a:defRPr>
            </a:lvl6pPr>
            <a:lvl7pPr marL="0" indent="0" algn="r">
              <a:spcBef>
                <a:spcPts val="0"/>
              </a:spcBef>
              <a:buNone/>
              <a:defRPr sz="1400" b="0">
                <a:solidFill>
                  <a:schemeClr val="bg1"/>
                </a:solidFill>
              </a:defRPr>
            </a:lvl7pPr>
            <a:lvl8pPr marL="0" indent="0" algn="r">
              <a:spcBef>
                <a:spcPts val="0"/>
              </a:spcBef>
              <a:buNone/>
              <a:defRPr sz="1400" b="0">
                <a:solidFill>
                  <a:schemeClr val="bg1"/>
                </a:solidFill>
              </a:defRPr>
            </a:lvl8pPr>
            <a:lvl9pPr marL="0" indent="0" algn="r">
              <a:spcBef>
                <a:spcPts val="0"/>
              </a:spcBef>
              <a:buNone/>
              <a:defRPr sz="1400" b="0">
                <a:solidFill>
                  <a:schemeClr val="bg1"/>
                </a:solidFill>
              </a:defRPr>
            </a:lvl9pPr>
          </a:lstStyle>
          <a:p>
            <a:pPr marL="0" marR="0" lvl="0" indent="0" algn="r" defTabSz="914400" rtl="0" eaLnBrk="1" fontAlgn="ctr" latinLnBrk="0" hangingPunct="1">
              <a:lnSpc>
                <a:spcPct val="100000"/>
              </a:lnSpc>
              <a:spcBef>
                <a:spcPts val="0"/>
              </a:spcBef>
              <a:spcAft>
                <a:spcPts val="0"/>
              </a:spcAft>
              <a:buClr>
                <a:schemeClr val="accent1"/>
              </a:buClr>
              <a:buSzTx/>
              <a:buFont typeface="Arial" panose="020B0604020202020204" pitchFamily="34" charset="0"/>
              <a:buNone/>
              <a:tabLst/>
              <a:defRPr/>
            </a:pPr>
            <a:r>
              <a:rPr lang="en-GB" noProof="0" dirty="0"/>
              <a:t>First Name Last name</a:t>
            </a:r>
            <a:br>
              <a:rPr lang="en-GB" noProof="0" dirty="0"/>
            </a:br>
            <a:r>
              <a:rPr lang="en-GB" noProof="0" dirty="0"/>
              <a:t>Position</a:t>
            </a:r>
          </a:p>
        </p:txBody>
      </p:sp>
      <p:sp>
        <p:nvSpPr>
          <p:cNvPr id="11" name="Date Placeholder 10">
            <a:extLst>
              <a:ext uri="{FF2B5EF4-FFF2-40B4-BE49-F238E27FC236}">
                <a16:creationId xmlns:a16="http://schemas.microsoft.com/office/drawing/2014/main" id="{35D893D8-6053-8165-D926-257FF58FA522}"/>
              </a:ext>
            </a:extLst>
          </p:cNvPr>
          <p:cNvSpPr>
            <a:spLocks noGrp="1"/>
          </p:cNvSpPr>
          <p:nvPr>
            <p:ph type="dt" sz="half" idx="14"/>
          </p:nvPr>
        </p:nvSpPr>
        <p:spPr>
          <a:xfrm>
            <a:off x="7856737" y="4553338"/>
            <a:ext cx="4335262" cy="421200"/>
          </a:xfrm>
          <a:prstGeom prst="rect">
            <a:avLst/>
          </a:prstGeom>
          <a:solidFill>
            <a:schemeClr val="accent2">
              <a:alpha val="75000"/>
            </a:schemeClr>
          </a:solidFill>
        </p:spPr>
        <p:txBody>
          <a:bodyPr rIns="432000" anchor="ctr"/>
          <a:lstStyle>
            <a:lvl1pPr>
              <a:defRPr lang="en-GB" sz="1400" smtClean="0">
                <a:solidFill>
                  <a:schemeClr val="bg1"/>
                </a:solidFill>
              </a:defRPr>
            </a:lvl1pPr>
          </a:lstStyle>
          <a:p>
            <a:pPr algn="r"/>
            <a:r>
              <a:rPr lang="en-US"/>
              <a:t>Date</a:t>
            </a:r>
            <a:endParaRPr lang="en-GB" dirty="0"/>
          </a:p>
        </p:txBody>
      </p:sp>
      <p:pic>
        <p:nvPicPr>
          <p:cNvPr id="10" name="Picture 9" descr="A blue text on a white background&#10;&#10;Description automatically generated with medium confidence">
            <a:extLst>
              <a:ext uri="{FF2B5EF4-FFF2-40B4-BE49-F238E27FC236}">
                <a16:creationId xmlns:a16="http://schemas.microsoft.com/office/drawing/2014/main" id="{3943102E-0DFE-C768-71F5-92BC09951F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6013" y="5254393"/>
            <a:ext cx="3805986" cy="1603607"/>
          </a:xfrm>
          <a:prstGeom prst="rect">
            <a:avLst/>
          </a:prstGeom>
        </p:spPr>
      </p:pic>
    </p:spTree>
    <p:extLst>
      <p:ext uri="{BB962C8B-B14F-4D97-AF65-F5344CB8AC3E}">
        <p14:creationId xmlns:p14="http://schemas.microsoft.com/office/powerpoint/2010/main" val="33401662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size image with text ">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F1BC95E3-49BA-BE02-514C-C78BF5FF4F39}"/>
              </a:ext>
            </a:extLst>
          </p:cNvPr>
          <p:cNvSpPr>
            <a:spLocks noGrp="1"/>
          </p:cNvSpPr>
          <p:nvPr>
            <p:ph type="pic" sz="quarter" idx="13"/>
          </p:nvPr>
        </p:nvSpPr>
        <p:spPr>
          <a:xfrm>
            <a:off x="0" y="0"/>
            <a:ext cx="12192000" cy="6858000"/>
          </a:xfrm>
          <a:solidFill>
            <a:schemeClr val="tx2"/>
          </a:solidFill>
        </p:spPr>
        <p:txBody>
          <a:bodyPr lIns="108000" tIns="108000" rIns="108000" bIns="108000"/>
          <a:lstStyle>
            <a:lvl1pPr marL="0" indent="0">
              <a:buNone/>
              <a:defRPr sz="1400"/>
            </a:lvl1pPr>
          </a:lstStyle>
          <a:p>
            <a:r>
              <a:rPr lang="en-US" noProof="0"/>
              <a:t>Click icon to add picture</a:t>
            </a:r>
            <a:endParaRPr lang="en-GB" noProof="0" dirty="0"/>
          </a:p>
        </p:txBody>
      </p:sp>
      <p:sp>
        <p:nvSpPr>
          <p:cNvPr id="9" name="SmartArt-Platzhalter 6">
            <a:extLst>
              <a:ext uri="{FF2B5EF4-FFF2-40B4-BE49-F238E27FC236}">
                <a16:creationId xmlns:a16="http://schemas.microsoft.com/office/drawing/2014/main" id="{32D93257-013A-C272-B596-1A26F4019D03}"/>
              </a:ext>
            </a:extLst>
          </p:cNvPr>
          <p:cNvSpPr>
            <a:spLocks noGrp="1"/>
          </p:cNvSpPr>
          <p:nvPr>
            <p:ph type="dgm" sz="quarter" idx="11"/>
          </p:nvPr>
        </p:nvSpPr>
        <p:spPr>
          <a:xfrm>
            <a:off x="7536870" y="90000"/>
            <a:ext cx="4565629" cy="3799757"/>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noFill/>
              </a:defRPr>
            </a:lvl1pPr>
          </a:lstStyle>
          <a:p>
            <a:r>
              <a:rPr lang="en-US" noProof="0"/>
              <a:t>Click icon to add SmartArt graphic</a:t>
            </a:r>
            <a:endParaRPr lang="en-GB" noProof="0" dirty="0"/>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solidFill>
                  <a:schemeClr val="bg1"/>
                </a:solidFill>
              </a:defRPr>
            </a:lvl1pPr>
          </a:lstStyle>
          <a:p>
            <a:r>
              <a:rPr lang="en-GB" noProof="0"/>
              <a:t>Headline</a:t>
            </a:r>
          </a:p>
        </p:txBody>
      </p:sp>
      <p:sp>
        <p:nvSpPr>
          <p:cNvPr id="8" name="Textplatzhalter 7">
            <a:extLst>
              <a:ext uri="{FF2B5EF4-FFF2-40B4-BE49-F238E27FC236}">
                <a16:creationId xmlns:a16="http://schemas.microsoft.com/office/drawing/2014/main" id="{C3B4DAF8-8EA5-760D-DFC1-A3EA7FD17A8E}"/>
              </a:ext>
            </a:extLst>
          </p:cNvPr>
          <p:cNvSpPr>
            <a:spLocks noGrp="1"/>
          </p:cNvSpPr>
          <p:nvPr>
            <p:ph type="body" sz="quarter" idx="14" hasCustomPrompt="1"/>
          </p:nvPr>
        </p:nvSpPr>
        <p:spPr>
          <a:xfrm>
            <a:off x="8154000" y="3618000"/>
            <a:ext cx="3106800" cy="1108800"/>
          </a:xfrm>
        </p:spPr>
        <p:txBody>
          <a:bodyPr/>
          <a:lstStyle>
            <a:lvl1pPr>
              <a:spcBef>
                <a:spcPts val="0"/>
              </a:spcBef>
              <a:defRPr>
                <a:solidFill>
                  <a:schemeClr val="bg1"/>
                </a:solidFill>
              </a:defRPr>
            </a:lvl1pPr>
            <a:lvl2pPr marL="0" indent="0">
              <a:spcBef>
                <a:spcPts val="0"/>
              </a:spcBef>
              <a:spcAft>
                <a:spcPts val="0"/>
              </a:spcAft>
              <a:buNone/>
              <a:defRPr>
                <a:solidFill>
                  <a:schemeClr val="bg1"/>
                </a:solidFill>
              </a:defRPr>
            </a:lvl2pPr>
            <a:lvl3pPr marL="0" indent="0">
              <a:spcBef>
                <a:spcPts val="0"/>
              </a:spcBef>
              <a:buNone/>
              <a:defRPr>
                <a:solidFill>
                  <a:schemeClr val="bg1"/>
                </a:solidFill>
              </a:defRPr>
            </a:lvl3pPr>
            <a:lvl4pPr>
              <a:spcBef>
                <a:spcPts val="0"/>
              </a:spcBef>
              <a:defRPr b="0" cap="none" baseline="0">
                <a:solidFill>
                  <a:schemeClr val="bg1"/>
                </a:solidFill>
              </a:defRPr>
            </a:lvl4pPr>
            <a:lvl5pPr>
              <a:spcBef>
                <a:spcPts val="0"/>
              </a:spcBef>
              <a:defRPr>
                <a:solidFill>
                  <a:schemeClr val="bg1"/>
                </a:solidFill>
              </a:defRPr>
            </a:lvl5pPr>
            <a:lvl6pPr>
              <a:spcBef>
                <a:spcPts val="0"/>
              </a:spcBef>
              <a:defRPr>
                <a:solidFill>
                  <a:schemeClr val="bg1"/>
                </a:solidFill>
              </a:defRPr>
            </a:lvl6pPr>
            <a:lvl7pPr>
              <a:spcBef>
                <a:spcPts val="0"/>
              </a:spcBef>
              <a:defRPr>
                <a:solidFill>
                  <a:schemeClr val="bg1"/>
                </a:solidFill>
              </a:defRPr>
            </a:lvl7pPr>
            <a:lvl8pPr>
              <a:spcBef>
                <a:spcPts val="0"/>
              </a:spcBef>
              <a:defRPr>
                <a:solidFill>
                  <a:schemeClr val="bg1"/>
                </a:solidFill>
              </a:defRPr>
            </a:lvl8pPr>
            <a:lvl9pPr>
              <a:spcBef>
                <a:spcPts val="0"/>
              </a:spcBef>
              <a:defRPr>
                <a:solidFill>
                  <a:schemeClr val="bg1"/>
                </a:solidFill>
              </a:defRPr>
            </a:lvl9pPr>
          </a:lstStyle>
          <a:p>
            <a:pPr lvl="0"/>
            <a:r>
              <a:rPr lang="en-GB" noProof="0" dirty="0"/>
              <a:t>Body copy</a:t>
            </a:r>
          </a:p>
          <a:p>
            <a:pPr lvl="1"/>
            <a:endParaRPr lang="en-GB" noProof="0" dirty="0"/>
          </a:p>
        </p:txBody>
      </p:sp>
    </p:spTree>
    <p:extLst>
      <p:ext uri="{BB962C8B-B14F-4D97-AF65-F5344CB8AC3E}">
        <p14:creationId xmlns:p14="http://schemas.microsoft.com/office/powerpoint/2010/main" val="3204820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one pictur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p>
            <a:r>
              <a:rPr lang="en-GB" noProof="0" dirty="0"/>
              <a:t>Headline</a:t>
            </a:r>
            <a:endParaRPr lang="de-CH" dirty="0"/>
          </a:p>
        </p:txBody>
      </p:sp>
      <p:sp>
        <p:nvSpPr>
          <p:cNvPr id="4" name="Bildplatzhalter 3">
            <a:extLst>
              <a:ext uri="{FF2B5EF4-FFF2-40B4-BE49-F238E27FC236}">
                <a16:creationId xmlns:a16="http://schemas.microsoft.com/office/drawing/2014/main" id="{7E36EF0D-53D3-6B91-B976-681EE3F83658}"/>
              </a:ext>
            </a:extLst>
          </p:cNvPr>
          <p:cNvSpPr>
            <a:spLocks noGrp="1"/>
          </p:cNvSpPr>
          <p:nvPr>
            <p:ph type="pic" sz="quarter" idx="14" hasCustomPrompt="1"/>
          </p:nvPr>
        </p:nvSpPr>
        <p:spPr>
          <a:xfrm>
            <a:off x="432000" y="1191113"/>
            <a:ext cx="11329200" cy="5119200"/>
          </a:xfrm>
          <a:solidFill>
            <a:schemeClr val="tx2"/>
          </a:solidFill>
        </p:spPr>
        <p:txBody>
          <a:bodyPr lIns="108000" tIns="108000" rIns="108000" bIns="108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de-CH" dirty="0"/>
              <a:t>Load </a:t>
            </a:r>
            <a:r>
              <a:rPr lang="de-CH" dirty="0" err="1"/>
              <a:t>image</a:t>
            </a:r>
            <a:endParaRPr lang="de-CH" dirty="0"/>
          </a:p>
          <a:p>
            <a:endParaRPr lang="de-CH" dirty="0"/>
          </a:p>
        </p:txBody>
      </p:sp>
      <p:pic>
        <p:nvPicPr>
          <p:cNvPr id="3" name="Grafik 2">
            <a:extLst>
              <a:ext uri="{FF2B5EF4-FFF2-40B4-BE49-F238E27FC236}">
                <a16:creationId xmlns:a16="http://schemas.microsoft.com/office/drawing/2014/main" id="{85232FE8-A785-CFCB-A294-7C0A09BF7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3665638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iple column with pictur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US" noProof="0"/>
              <a:t>Headline</a:t>
            </a:r>
          </a:p>
        </p:txBody>
      </p:sp>
      <p:sp>
        <p:nvSpPr>
          <p:cNvPr id="7" name="Textplatzhalter 6">
            <a:extLst>
              <a:ext uri="{FF2B5EF4-FFF2-40B4-BE49-F238E27FC236}">
                <a16:creationId xmlns:a16="http://schemas.microsoft.com/office/drawing/2014/main" id="{AE520D44-52BF-15EC-E94D-57B8919B92CB}"/>
              </a:ext>
            </a:extLst>
          </p:cNvPr>
          <p:cNvSpPr>
            <a:spLocks noGrp="1"/>
          </p:cNvSpPr>
          <p:nvPr>
            <p:ph type="body" sz="quarter" idx="13" hasCustomPrompt="1"/>
          </p:nvPr>
        </p:nvSpPr>
        <p:spPr>
          <a:xfrm>
            <a:off x="432000" y="3632400"/>
            <a:ext cx="3632400" cy="2677913"/>
          </a:xfrm>
        </p:spPr>
        <p:txBody>
          <a:bodyPr/>
          <a:lstStyle>
            <a:lvl2pPr>
              <a:spcAft>
                <a:spcPts val="0"/>
              </a:spcAft>
              <a:defRPr/>
            </a:lvl2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
        <p:nvSpPr>
          <p:cNvPr id="10" name="Textplatzhalter 6">
            <a:extLst>
              <a:ext uri="{FF2B5EF4-FFF2-40B4-BE49-F238E27FC236}">
                <a16:creationId xmlns:a16="http://schemas.microsoft.com/office/drawing/2014/main" id="{72865263-ABFC-7979-0E77-3DB7267BD5AD}"/>
              </a:ext>
            </a:extLst>
          </p:cNvPr>
          <p:cNvSpPr>
            <a:spLocks noGrp="1"/>
          </p:cNvSpPr>
          <p:nvPr>
            <p:ph type="body" sz="quarter" idx="19" hasCustomPrompt="1"/>
          </p:nvPr>
        </p:nvSpPr>
        <p:spPr>
          <a:xfrm>
            <a:off x="4280400" y="3632400"/>
            <a:ext cx="3632400" cy="2677913"/>
          </a:xfrm>
        </p:spPr>
        <p:txBody>
          <a:bodyPr/>
          <a:lstStyle>
            <a:lvl2pPr>
              <a:spcAft>
                <a:spcPts val="0"/>
              </a:spcAft>
              <a:defRPr/>
            </a:lvl2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
        <p:nvSpPr>
          <p:cNvPr id="13" name="Textplatzhalter 6">
            <a:extLst>
              <a:ext uri="{FF2B5EF4-FFF2-40B4-BE49-F238E27FC236}">
                <a16:creationId xmlns:a16="http://schemas.microsoft.com/office/drawing/2014/main" id="{F2898094-2179-D818-39CF-8E2B528D2A97}"/>
              </a:ext>
            </a:extLst>
          </p:cNvPr>
          <p:cNvSpPr>
            <a:spLocks noGrp="1"/>
          </p:cNvSpPr>
          <p:nvPr>
            <p:ph type="body" sz="quarter" idx="20" hasCustomPrompt="1"/>
          </p:nvPr>
        </p:nvSpPr>
        <p:spPr>
          <a:xfrm>
            <a:off x="8128800" y="3632400"/>
            <a:ext cx="3632400" cy="2677913"/>
          </a:xfrm>
        </p:spPr>
        <p:txBody>
          <a:bodyPr/>
          <a:lstStyle>
            <a:lvl2pPr>
              <a:spcAft>
                <a:spcPts val="0"/>
              </a:spcAft>
              <a:defRPr/>
            </a:lvl2pPr>
          </a:lstStyle>
          <a:p>
            <a:pPr lvl="0"/>
            <a:r>
              <a:rPr lang="en-US" noProof="0" dirty="0"/>
              <a:t>Body Copy</a:t>
            </a:r>
          </a:p>
          <a:p>
            <a:pPr lvl="1"/>
            <a:r>
              <a:rPr lang="en-US" noProof="0" dirty="0"/>
              <a:t>Bullet First level</a:t>
            </a:r>
          </a:p>
          <a:p>
            <a:pPr lvl="2"/>
            <a:r>
              <a:rPr lang="en-US" noProof="0" dirty="0"/>
              <a:t>Second level</a:t>
            </a:r>
          </a:p>
          <a:p>
            <a:pPr lvl="3"/>
            <a:r>
              <a:rPr lang="en-US" noProof="0" dirty="0"/>
              <a:t>Fourth Level</a:t>
            </a:r>
          </a:p>
        </p:txBody>
      </p:sp>
      <p:sp>
        <p:nvSpPr>
          <p:cNvPr id="9" name="Bildplatzhalter 8">
            <a:extLst>
              <a:ext uri="{FF2B5EF4-FFF2-40B4-BE49-F238E27FC236}">
                <a16:creationId xmlns:a16="http://schemas.microsoft.com/office/drawing/2014/main" id="{9DE45AB6-D777-1E5D-2813-A072D64B8C8A}"/>
              </a:ext>
            </a:extLst>
          </p:cNvPr>
          <p:cNvSpPr>
            <a:spLocks noGrp="1"/>
          </p:cNvSpPr>
          <p:nvPr>
            <p:ph type="pic" sz="quarter" idx="16" hasCustomPrompt="1"/>
          </p:nvPr>
        </p:nvSpPr>
        <p:spPr>
          <a:xfrm>
            <a:off x="432000" y="1703388"/>
            <a:ext cx="3632400" cy="1713012"/>
          </a:xfrm>
          <a:solidFill>
            <a:schemeClr val="tx2"/>
          </a:solidFill>
        </p:spPr>
        <p:txBody>
          <a:bodyPr lIns="108000" tIns="108000" rIns="108000" bIns="108000"/>
          <a:lstStyle>
            <a:lvl1pPr marL="0" indent="0">
              <a:buNone/>
              <a:defRPr sz="1400"/>
            </a:lvl1pPr>
          </a:lstStyle>
          <a:p>
            <a:r>
              <a:rPr lang="en-US" noProof="0"/>
              <a:t>Load image</a:t>
            </a:r>
          </a:p>
        </p:txBody>
      </p:sp>
      <p:sp>
        <p:nvSpPr>
          <p:cNvPr id="11" name="Bildplatzhalter 8">
            <a:extLst>
              <a:ext uri="{FF2B5EF4-FFF2-40B4-BE49-F238E27FC236}">
                <a16:creationId xmlns:a16="http://schemas.microsoft.com/office/drawing/2014/main" id="{B578426B-5D3D-C58D-3AEF-C6BB315F4FE3}"/>
              </a:ext>
            </a:extLst>
          </p:cNvPr>
          <p:cNvSpPr>
            <a:spLocks noGrp="1"/>
          </p:cNvSpPr>
          <p:nvPr>
            <p:ph type="pic" sz="quarter" idx="17" hasCustomPrompt="1"/>
          </p:nvPr>
        </p:nvSpPr>
        <p:spPr>
          <a:xfrm>
            <a:off x="4280400" y="1703388"/>
            <a:ext cx="3632400" cy="1713012"/>
          </a:xfrm>
          <a:solidFill>
            <a:schemeClr val="tx2"/>
          </a:solidFill>
        </p:spPr>
        <p:txBody>
          <a:bodyPr lIns="108000" tIns="108000" rIns="108000" bIns="108000"/>
          <a:lstStyle>
            <a:lvl1pPr marL="0" indent="0">
              <a:buNone/>
              <a:defRPr sz="1400"/>
            </a:lvl1pPr>
          </a:lstStyle>
          <a:p>
            <a:pPr marL="324000" marR="0" lvl="0" indent="-324000" algn="l" defTabSz="914400" rtl="0" eaLnBrk="1" fontAlgn="ctr" latinLnBrk="0" hangingPunct="1">
              <a:lnSpc>
                <a:spcPct val="100000"/>
              </a:lnSpc>
              <a:spcBef>
                <a:spcPts val="600"/>
              </a:spcBef>
              <a:spcAft>
                <a:spcPts val="0"/>
              </a:spcAft>
              <a:buClrTx/>
              <a:buSzTx/>
              <a:tabLst/>
              <a:defRPr/>
            </a:pPr>
            <a:r>
              <a:rPr lang="en-US" noProof="0"/>
              <a:t>Load image</a:t>
            </a:r>
          </a:p>
          <a:p>
            <a:endParaRPr lang="en-US" noProof="0"/>
          </a:p>
        </p:txBody>
      </p:sp>
      <p:sp>
        <p:nvSpPr>
          <p:cNvPr id="12" name="Bildplatzhalter 8">
            <a:extLst>
              <a:ext uri="{FF2B5EF4-FFF2-40B4-BE49-F238E27FC236}">
                <a16:creationId xmlns:a16="http://schemas.microsoft.com/office/drawing/2014/main" id="{C4818B91-0C81-5860-E8F8-220D97369BBE}"/>
              </a:ext>
            </a:extLst>
          </p:cNvPr>
          <p:cNvSpPr>
            <a:spLocks noGrp="1"/>
          </p:cNvSpPr>
          <p:nvPr>
            <p:ph type="pic" sz="quarter" idx="18" hasCustomPrompt="1"/>
          </p:nvPr>
        </p:nvSpPr>
        <p:spPr>
          <a:xfrm>
            <a:off x="8128800" y="1703388"/>
            <a:ext cx="3632400" cy="1713012"/>
          </a:xfrm>
          <a:solidFill>
            <a:schemeClr val="tx2"/>
          </a:solidFill>
        </p:spPr>
        <p:txBody>
          <a:bodyPr lIns="108000" tIns="108000" rIns="108000" bIns="108000"/>
          <a:lstStyle>
            <a:lvl1pPr marL="0" indent="0">
              <a:buNone/>
              <a:defRPr sz="1400"/>
            </a:lvl1pPr>
          </a:lstStyle>
          <a:p>
            <a:pPr marL="324000" marR="0" lvl="0" indent="-324000" algn="l" defTabSz="914400" rtl="0" eaLnBrk="1" fontAlgn="ctr" latinLnBrk="0" hangingPunct="1">
              <a:lnSpc>
                <a:spcPct val="100000"/>
              </a:lnSpc>
              <a:spcBef>
                <a:spcPts val="600"/>
              </a:spcBef>
              <a:spcAft>
                <a:spcPts val="0"/>
              </a:spcAft>
              <a:buClrTx/>
              <a:buSzTx/>
              <a:tabLst/>
              <a:defRPr/>
            </a:pPr>
            <a:r>
              <a:rPr lang="en-US" noProof="0"/>
              <a:t>Load image</a:t>
            </a:r>
          </a:p>
          <a:p>
            <a:endParaRPr lang="en-US" noProof="0"/>
          </a:p>
        </p:txBody>
      </p:sp>
      <p:pic>
        <p:nvPicPr>
          <p:cNvPr id="8" name="Grafik 7">
            <a:extLst>
              <a:ext uri="{FF2B5EF4-FFF2-40B4-BE49-F238E27FC236}">
                <a16:creationId xmlns:a16="http://schemas.microsoft.com/office/drawing/2014/main" id="{5C83A62C-435E-9345-087B-7853A0212F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845567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s with image + tabl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sp>
        <p:nvSpPr>
          <p:cNvPr id="9" name="Bildplatzhalter 8">
            <a:extLst>
              <a:ext uri="{FF2B5EF4-FFF2-40B4-BE49-F238E27FC236}">
                <a16:creationId xmlns:a16="http://schemas.microsoft.com/office/drawing/2014/main" id="{9DE45AB6-D777-1E5D-2813-A072D64B8C8A}"/>
              </a:ext>
            </a:extLst>
          </p:cNvPr>
          <p:cNvSpPr>
            <a:spLocks noGrp="1"/>
          </p:cNvSpPr>
          <p:nvPr>
            <p:ph type="pic" sz="quarter" idx="16" hasCustomPrompt="1"/>
          </p:nvPr>
        </p:nvSpPr>
        <p:spPr>
          <a:xfrm>
            <a:off x="432000" y="1703388"/>
            <a:ext cx="3632400" cy="4606925"/>
          </a:xfrm>
          <a:solidFill>
            <a:schemeClr val="tx2"/>
          </a:solidFill>
        </p:spPr>
        <p:txBody>
          <a:bodyPr lIns="108000" tIns="108000" rIns="108000" bIns="108000"/>
          <a:lstStyle>
            <a:lvl1pPr marL="0" indent="0">
              <a:buNone/>
              <a:defRPr sz="1400"/>
            </a:lvl1pPr>
          </a:lstStyle>
          <a:p>
            <a:r>
              <a:rPr lang="en-GB" noProof="0" dirty="0"/>
              <a:t>Load image</a:t>
            </a:r>
          </a:p>
        </p:txBody>
      </p:sp>
      <p:sp>
        <p:nvSpPr>
          <p:cNvPr id="10" name="Tabellenplatzhalter 9">
            <a:extLst>
              <a:ext uri="{FF2B5EF4-FFF2-40B4-BE49-F238E27FC236}">
                <a16:creationId xmlns:a16="http://schemas.microsoft.com/office/drawing/2014/main" id="{AE1E633D-9632-39FA-B083-B98A031EF275}"/>
              </a:ext>
            </a:extLst>
          </p:cNvPr>
          <p:cNvSpPr>
            <a:spLocks noGrp="1"/>
          </p:cNvSpPr>
          <p:nvPr>
            <p:ph type="tbl" sz="quarter" idx="17" hasCustomPrompt="1"/>
          </p:nvPr>
        </p:nvSpPr>
        <p:spPr>
          <a:xfrm>
            <a:off x="4280400" y="1703388"/>
            <a:ext cx="3632400" cy="4606925"/>
          </a:xfrm>
        </p:spPr>
        <p:txBody>
          <a:bodyPr lIns="180000" tIns="180000" rIns="180000" bIns="180000"/>
          <a:lstStyle>
            <a:lvl1pPr marL="0" indent="0">
              <a:buNone/>
              <a:defRPr sz="1400"/>
            </a:lvl1pPr>
          </a:lstStyle>
          <a:p>
            <a:r>
              <a:rPr lang="en-GB" noProof="0"/>
              <a:t>Table</a:t>
            </a:r>
          </a:p>
        </p:txBody>
      </p:sp>
      <p:sp>
        <p:nvSpPr>
          <p:cNvPr id="14" name="Tabellenplatzhalter 9">
            <a:extLst>
              <a:ext uri="{FF2B5EF4-FFF2-40B4-BE49-F238E27FC236}">
                <a16:creationId xmlns:a16="http://schemas.microsoft.com/office/drawing/2014/main" id="{301E2E80-BF5E-34F6-3A16-A47EDB5C2B1F}"/>
              </a:ext>
            </a:extLst>
          </p:cNvPr>
          <p:cNvSpPr>
            <a:spLocks noGrp="1"/>
          </p:cNvSpPr>
          <p:nvPr>
            <p:ph type="tbl" sz="quarter" idx="18" hasCustomPrompt="1"/>
          </p:nvPr>
        </p:nvSpPr>
        <p:spPr>
          <a:xfrm>
            <a:off x="8128800" y="1703388"/>
            <a:ext cx="3632400" cy="4606925"/>
          </a:xfrm>
        </p:spPr>
        <p:txBody>
          <a:bodyPr lIns="180000" tIns="180000" rIns="180000" bIns="180000"/>
          <a:lstStyle>
            <a:lvl1pPr marL="0" indent="0">
              <a:buNone/>
              <a:defRPr sz="1400"/>
            </a:lvl1pPr>
          </a:lstStyle>
          <a:p>
            <a:r>
              <a:rPr lang="en-GB" noProof="0"/>
              <a:t>Table</a:t>
            </a:r>
          </a:p>
        </p:txBody>
      </p:sp>
      <p:pic>
        <p:nvPicPr>
          <p:cNvPr id="3" name="Grafik 2">
            <a:extLst>
              <a:ext uri="{FF2B5EF4-FFF2-40B4-BE49-F238E27FC236}">
                <a16:creationId xmlns:a16="http://schemas.microsoft.com/office/drawing/2014/main" id="{7BD7D93E-715A-8311-EB7E-17604D8A0E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386502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tatement">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8C3D68-0CFB-22DB-FEC3-0E277860E062}"/>
              </a:ext>
            </a:extLst>
          </p:cNvPr>
          <p:cNvSpPr>
            <a:spLocks noGrp="1"/>
          </p:cNvSpPr>
          <p:nvPr>
            <p:ph type="title" hasCustomPrompt="1"/>
          </p:nvPr>
        </p:nvSpPr>
        <p:spPr>
          <a:xfrm>
            <a:off x="432000" y="973384"/>
            <a:ext cx="8251200" cy="4911233"/>
          </a:xfrm>
        </p:spPr>
        <p:txBody>
          <a:bodyPr anchor="ctr"/>
          <a:lstStyle>
            <a:lvl1pPr>
              <a:lnSpc>
                <a:spcPct val="90000"/>
              </a:lnSpc>
              <a:defRPr sz="4000">
                <a:solidFill>
                  <a:schemeClr val="bg1"/>
                </a:solidFill>
              </a:defRPr>
            </a:lvl1pPr>
          </a:lstStyle>
          <a:p>
            <a:r>
              <a:rPr lang="en-GB" noProof="0" dirty="0"/>
              <a:t>Statement Slide</a:t>
            </a:r>
          </a:p>
        </p:txBody>
      </p:sp>
      <p:pic>
        <p:nvPicPr>
          <p:cNvPr id="3" name="Picture 13">
            <a:extLst>
              <a:ext uri="{FF2B5EF4-FFF2-40B4-BE49-F238E27FC236}">
                <a16:creationId xmlns:a16="http://schemas.microsoft.com/office/drawing/2014/main" id="{5481E986-7444-E947-3A1B-6F669401CC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7399420" y="90578"/>
            <a:ext cx="4702481" cy="6096898"/>
          </a:xfrm>
          <a:prstGeom prst="rect">
            <a:avLst/>
          </a:prstGeom>
        </p:spPr>
      </p:pic>
    </p:spTree>
    <p:extLst>
      <p:ext uri="{BB962C8B-B14F-4D97-AF65-F5344CB8AC3E}">
        <p14:creationId xmlns:p14="http://schemas.microsoft.com/office/powerpoint/2010/main" val="10373621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pie char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sp>
        <p:nvSpPr>
          <p:cNvPr id="7" name="Diagrammplatzhalter 6">
            <a:extLst>
              <a:ext uri="{FF2B5EF4-FFF2-40B4-BE49-F238E27FC236}">
                <a16:creationId xmlns:a16="http://schemas.microsoft.com/office/drawing/2014/main" id="{CE6C0EB4-4CE5-8AB5-F10B-D2A6656BB095}"/>
              </a:ext>
            </a:extLst>
          </p:cNvPr>
          <p:cNvSpPr>
            <a:spLocks noGrp="1"/>
          </p:cNvSpPr>
          <p:nvPr>
            <p:ph type="chart" sz="quarter" idx="13" hasCustomPrompt="1"/>
          </p:nvPr>
        </p:nvSpPr>
        <p:spPr>
          <a:xfrm>
            <a:off x="431800" y="1567543"/>
            <a:ext cx="11329988" cy="4217437"/>
          </a:xfrm>
        </p:spPr>
        <p:txBody>
          <a:bodyPr lIns="180000" tIns="180000" rIns="180000" bIns="180000" anchor="t"/>
          <a:lstStyle>
            <a:lvl1pPr>
              <a:defRPr sz="1400"/>
            </a:lvl1pPr>
          </a:lstStyle>
          <a:p>
            <a:r>
              <a:rPr lang="en-GB" noProof="0"/>
              <a:t>Create a chart</a:t>
            </a:r>
          </a:p>
        </p:txBody>
      </p:sp>
      <p:sp>
        <p:nvSpPr>
          <p:cNvPr id="3" name="Textplatzhalter 6">
            <a:extLst>
              <a:ext uri="{FF2B5EF4-FFF2-40B4-BE49-F238E27FC236}">
                <a16:creationId xmlns:a16="http://schemas.microsoft.com/office/drawing/2014/main" id="{4EE91D1A-7364-EF3C-1A1E-507F76D8F2C8}"/>
              </a:ext>
            </a:extLst>
          </p:cNvPr>
          <p:cNvSpPr>
            <a:spLocks noGrp="1"/>
          </p:cNvSpPr>
          <p:nvPr>
            <p:ph type="body" sz="quarter" idx="16" hasCustomPrompt="1"/>
          </p:nvPr>
        </p:nvSpPr>
        <p:spPr>
          <a:xfrm>
            <a:off x="6205542" y="5985164"/>
            <a:ext cx="5555660" cy="325148"/>
          </a:xfrm>
        </p:spPr>
        <p:txBody>
          <a:bodyPr anchor="b"/>
          <a:lstStyle>
            <a:lvl1pPr marL="0" indent="0" algn="r">
              <a:spcBef>
                <a:spcPts val="0"/>
              </a:spcBef>
              <a:buFont typeface="Arial" panose="020B0604020202020204" pitchFamily="34" charset="0"/>
              <a:buNone/>
              <a:defRPr sz="800" b="1"/>
            </a:lvl1pPr>
            <a:lvl2pPr marL="0" indent="0" algn="r">
              <a:spcBef>
                <a:spcPts val="0"/>
              </a:spcBef>
              <a:spcAft>
                <a:spcPts val="0"/>
              </a:spcAft>
              <a:buNone/>
              <a:defRPr sz="800"/>
            </a:lvl2pPr>
            <a:lvl3pPr marL="0" indent="0" algn="r">
              <a:spcBef>
                <a:spcPts val="0"/>
              </a:spcBef>
              <a:buNone/>
              <a:defRPr sz="800"/>
            </a:lvl3pPr>
            <a:lvl4pPr marL="0" indent="0" algn="r">
              <a:spcBef>
                <a:spcPts val="0"/>
              </a:spcBef>
              <a:buFont typeface="Arial" panose="020B0604020202020204" pitchFamily="34" charset="0"/>
              <a:buNone/>
              <a:defRPr sz="800" b="0" cap="none" baseline="0">
                <a:solidFill>
                  <a:schemeClr val="accent2"/>
                </a:solidFill>
              </a:defRPr>
            </a:lvl4pPr>
            <a:lvl5pPr marL="0" indent="0" algn="r">
              <a:spcBef>
                <a:spcPts val="0"/>
              </a:spcBef>
              <a:buFont typeface="Arial" panose="020B0604020202020204" pitchFamily="34" charset="0"/>
              <a:buNone/>
              <a:defRPr sz="800"/>
            </a:lvl5pPr>
            <a:lvl6pPr marL="0" indent="0" algn="r">
              <a:spcBef>
                <a:spcPts val="0"/>
              </a:spcBef>
              <a:buFont typeface="Arial" panose="020B0604020202020204" pitchFamily="34" charset="0"/>
              <a:buNone/>
              <a:defRPr sz="800"/>
            </a:lvl6pPr>
            <a:lvl7pPr marL="0" indent="0" algn="r">
              <a:spcBef>
                <a:spcPts val="0"/>
              </a:spcBef>
              <a:buFont typeface="Arial" panose="020B0604020202020204" pitchFamily="34" charset="0"/>
              <a:buNone/>
              <a:defRPr sz="800"/>
            </a:lvl7pPr>
            <a:lvl8pPr marL="0" indent="0" algn="r">
              <a:spcBef>
                <a:spcPts val="0"/>
              </a:spcBef>
              <a:buFont typeface="Arial" panose="020B0604020202020204" pitchFamily="34" charset="0"/>
              <a:buNone/>
              <a:defRPr sz="800"/>
            </a:lvl8pPr>
            <a:lvl9pPr marL="0" indent="0" algn="r">
              <a:spcBef>
                <a:spcPts val="0"/>
              </a:spcBef>
              <a:buFont typeface="Arial" panose="020B0604020202020204" pitchFamily="34" charset="0"/>
              <a:buNone/>
              <a:defRPr sz="800"/>
            </a:lvl9pPr>
          </a:lstStyle>
          <a:p>
            <a:pPr lvl="0"/>
            <a:r>
              <a:rPr lang="en-GB" noProof="0"/>
              <a:t>caption title</a:t>
            </a:r>
          </a:p>
          <a:p>
            <a:pPr lvl="1"/>
            <a:r>
              <a:rPr lang="en-GB" noProof="0"/>
              <a:t>caption</a:t>
            </a:r>
          </a:p>
        </p:txBody>
      </p:sp>
      <p:pic>
        <p:nvPicPr>
          <p:cNvPr id="4" name="Grafik 3">
            <a:extLst>
              <a:ext uri="{FF2B5EF4-FFF2-40B4-BE49-F238E27FC236}">
                <a16:creationId xmlns:a16="http://schemas.microsoft.com/office/drawing/2014/main" id="{AD0B3CB0-28D7-F1F3-8AD6-21628836E0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793115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sp>
        <p:nvSpPr>
          <p:cNvPr id="7" name="Diagrammplatzhalter 6">
            <a:extLst>
              <a:ext uri="{FF2B5EF4-FFF2-40B4-BE49-F238E27FC236}">
                <a16:creationId xmlns:a16="http://schemas.microsoft.com/office/drawing/2014/main" id="{CE6C0EB4-4CE5-8AB5-F10B-D2A6656BB095}"/>
              </a:ext>
            </a:extLst>
          </p:cNvPr>
          <p:cNvSpPr>
            <a:spLocks noGrp="1"/>
          </p:cNvSpPr>
          <p:nvPr>
            <p:ph type="chart" sz="quarter" idx="13" hasCustomPrompt="1"/>
          </p:nvPr>
        </p:nvSpPr>
        <p:spPr>
          <a:xfrm>
            <a:off x="1370906" y="1551676"/>
            <a:ext cx="3715770" cy="3309574"/>
          </a:xfrm>
        </p:spPr>
        <p:txBody>
          <a:bodyPr lIns="180000" tIns="180000" rIns="180000" bIns="180000" anchor="t"/>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Create a chart</a:t>
            </a:r>
          </a:p>
          <a:p>
            <a:endParaRPr lang="en-GB" noProof="0"/>
          </a:p>
        </p:txBody>
      </p:sp>
      <p:sp>
        <p:nvSpPr>
          <p:cNvPr id="3" name="Diagrammplatzhalter 6">
            <a:extLst>
              <a:ext uri="{FF2B5EF4-FFF2-40B4-BE49-F238E27FC236}">
                <a16:creationId xmlns:a16="http://schemas.microsoft.com/office/drawing/2014/main" id="{AE6F891A-78EE-E10F-DE23-3B4D21663F5B}"/>
              </a:ext>
            </a:extLst>
          </p:cNvPr>
          <p:cNvSpPr>
            <a:spLocks noGrp="1"/>
          </p:cNvSpPr>
          <p:nvPr>
            <p:ph type="chart" sz="quarter" idx="14" hasCustomPrompt="1"/>
          </p:nvPr>
        </p:nvSpPr>
        <p:spPr>
          <a:xfrm>
            <a:off x="7105323" y="1551676"/>
            <a:ext cx="3715770" cy="3309574"/>
          </a:xfrm>
        </p:spPr>
        <p:txBody>
          <a:bodyPr lIns="180000" tIns="180000" rIns="180000" bIns="180000" anchor="t"/>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Create a chart</a:t>
            </a:r>
          </a:p>
        </p:txBody>
      </p:sp>
      <p:sp>
        <p:nvSpPr>
          <p:cNvPr id="4" name="Textplatzhalter 6">
            <a:extLst>
              <a:ext uri="{FF2B5EF4-FFF2-40B4-BE49-F238E27FC236}">
                <a16:creationId xmlns:a16="http://schemas.microsoft.com/office/drawing/2014/main" id="{2A0BAFF9-4345-4C9E-0726-B3435072C352}"/>
              </a:ext>
            </a:extLst>
          </p:cNvPr>
          <p:cNvSpPr>
            <a:spLocks noGrp="1"/>
          </p:cNvSpPr>
          <p:nvPr>
            <p:ph type="body" sz="quarter" idx="16" hasCustomPrompt="1"/>
          </p:nvPr>
        </p:nvSpPr>
        <p:spPr>
          <a:xfrm>
            <a:off x="6205542" y="5985164"/>
            <a:ext cx="5555660" cy="325148"/>
          </a:xfrm>
        </p:spPr>
        <p:txBody>
          <a:bodyPr anchor="b"/>
          <a:lstStyle>
            <a:lvl1pPr marL="0" indent="0" algn="r">
              <a:spcBef>
                <a:spcPts val="0"/>
              </a:spcBef>
              <a:buFont typeface="Arial" panose="020B0604020202020204" pitchFamily="34" charset="0"/>
              <a:buNone/>
              <a:defRPr sz="800" b="1"/>
            </a:lvl1pPr>
            <a:lvl2pPr marL="0" indent="0" algn="r">
              <a:spcBef>
                <a:spcPts val="0"/>
              </a:spcBef>
              <a:spcAft>
                <a:spcPts val="0"/>
              </a:spcAft>
              <a:buNone/>
              <a:defRPr sz="800"/>
            </a:lvl2pPr>
            <a:lvl3pPr marL="0" indent="0" algn="r">
              <a:spcBef>
                <a:spcPts val="0"/>
              </a:spcBef>
              <a:buNone/>
              <a:defRPr sz="800"/>
            </a:lvl3pPr>
            <a:lvl4pPr marL="0" indent="0" algn="r">
              <a:spcBef>
                <a:spcPts val="0"/>
              </a:spcBef>
              <a:buFont typeface="Arial" panose="020B0604020202020204" pitchFamily="34" charset="0"/>
              <a:buNone/>
              <a:defRPr sz="800" b="0" cap="none" baseline="0">
                <a:solidFill>
                  <a:schemeClr val="accent2"/>
                </a:solidFill>
              </a:defRPr>
            </a:lvl4pPr>
            <a:lvl5pPr marL="0" indent="0" algn="r">
              <a:spcBef>
                <a:spcPts val="0"/>
              </a:spcBef>
              <a:buFont typeface="Arial" panose="020B0604020202020204" pitchFamily="34" charset="0"/>
              <a:buNone/>
              <a:defRPr sz="800"/>
            </a:lvl5pPr>
            <a:lvl6pPr marL="0" indent="0" algn="r">
              <a:spcBef>
                <a:spcPts val="0"/>
              </a:spcBef>
              <a:buFont typeface="Arial" panose="020B0604020202020204" pitchFamily="34" charset="0"/>
              <a:buNone/>
              <a:defRPr sz="800"/>
            </a:lvl6pPr>
            <a:lvl7pPr marL="0" indent="0" algn="r">
              <a:spcBef>
                <a:spcPts val="0"/>
              </a:spcBef>
              <a:buFont typeface="Arial" panose="020B0604020202020204" pitchFamily="34" charset="0"/>
              <a:buNone/>
              <a:defRPr sz="800"/>
            </a:lvl7pPr>
            <a:lvl8pPr marL="0" indent="0" algn="r">
              <a:spcBef>
                <a:spcPts val="0"/>
              </a:spcBef>
              <a:buFont typeface="Arial" panose="020B0604020202020204" pitchFamily="34" charset="0"/>
              <a:buNone/>
              <a:defRPr sz="800"/>
            </a:lvl8pPr>
            <a:lvl9pPr marL="0" indent="0" algn="r">
              <a:spcBef>
                <a:spcPts val="0"/>
              </a:spcBef>
              <a:buFont typeface="Arial" panose="020B0604020202020204" pitchFamily="34" charset="0"/>
              <a:buNone/>
              <a:defRPr sz="800"/>
            </a:lvl9pPr>
          </a:lstStyle>
          <a:p>
            <a:pPr lvl="0"/>
            <a:r>
              <a:rPr lang="en-GB" noProof="0" dirty="0"/>
              <a:t>caption title</a:t>
            </a:r>
          </a:p>
          <a:p>
            <a:pPr lvl="1"/>
            <a:r>
              <a:rPr lang="en-GB" noProof="0" dirty="0"/>
              <a:t>caption</a:t>
            </a:r>
          </a:p>
        </p:txBody>
      </p:sp>
      <p:pic>
        <p:nvPicPr>
          <p:cNvPr id="9" name="Grafik 8">
            <a:extLst>
              <a:ext uri="{FF2B5EF4-FFF2-40B4-BE49-F238E27FC236}">
                <a16:creationId xmlns:a16="http://schemas.microsoft.com/office/drawing/2014/main" id="{EF5CFEA4-1857-B266-9E6C-A3661BE124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3674500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ar char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dirty="0"/>
              <a:t>Headline</a:t>
            </a:r>
          </a:p>
        </p:txBody>
      </p:sp>
      <p:sp>
        <p:nvSpPr>
          <p:cNvPr id="7" name="Diagrammplatzhalter 6">
            <a:extLst>
              <a:ext uri="{FF2B5EF4-FFF2-40B4-BE49-F238E27FC236}">
                <a16:creationId xmlns:a16="http://schemas.microsoft.com/office/drawing/2014/main" id="{CE6C0EB4-4CE5-8AB5-F10B-D2A6656BB095}"/>
              </a:ext>
            </a:extLst>
          </p:cNvPr>
          <p:cNvSpPr>
            <a:spLocks noGrp="1"/>
          </p:cNvSpPr>
          <p:nvPr>
            <p:ph type="chart" sz="quarter" idx="13" hasCustomPrompt="1"/>
          </p:nvPr>
        </p:nvSpPr>
        <p:spPr>
          <a:xfrm>
            <a:off x="431999" y="1703388"/>
            <a:ext cx="5554463" cy="4092636"/>
          </a:xfrm>
        </p:spPr>
        <p:txBody>
          <a:bodyPr lIns="180000" tIns="180000" rIns="180000" bIns="180000" anchor="t"/>
          <a:lstStyle>
            <a:lvl1pPr marL="0" indent="0">
              <a:buNone/>
              <a:defRPr sz="1400"/>
            </a:lvl1pPr>
          </a:lstStyle>
          <a:p>
            <a:r>
              <a:rPr lang="en-GB" noProof="0" dirty="0"/>
              <a:t>Create a chart</a:t>
            </a:r>
          </a:p>
        </p:txBody>
      </p:sp>
      <p:sp>
        <p:nvSpPr>
          <p:cNvPr id="3" name="Diagrammplatzhalter 6">
            <a:extLst>
              <a:ext uri="{FF2B5EF4-FFF2-40B4-BE49-F238E27FC236}">
                <a16:creationId xmlns:a16="http://schemas.microsoft.com/office/drawing/2014/main" id="{AE6F891A-78EE-E10F-DE23-3B4D21663F5B}"/>
              </a:ext>
            </a:extLst>
          </p:cNvPr>
          <p:cNvSpPr>
            <a:spLocks noGrp="1"/>
          </p:cNvSpPr>
          <p:nvPr>
            <p:ph type="chart" sz="quarter" idx="14" hasCustomPrompt="1"/>
          </p:nvPr>
        </p:nvSpPr>
        <p:spPr>
          <a:xfrm>
            <a:off x="6205541" y="1703388"/>
            <a:ext cx="5555660" cy="4092636"/>
          </a:xfrm>
        </p:spPr>
        <p:txBody>
          <a:bodyPr lIns="180000" tIns="180000" rIns="180000" bIns="180000" anchor="t"/>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Create a chart</a:t>
            </a:r>
          </a:p>
        </p:txBody>
      </p:sp>
      <p:sp>
        <p:nvSpPr>
          <p:cNvPr id="4" name="Textplatzhalter 6">
            <a:extLst>
              <a:ext uri="{FF2B5EF4-FFF2-40B4-BE49-F238E27FC236}">
                <a16:creationId xmlns:a16="http://schemas.microsoft.com/office/drawing/2014/main" id="{496DFB0D-B98F-F1EF-75F6-2B13EBFC56B3}"/>
              </a:ext>
            </a:extLst>
          </p:cNvPr>
          <p:cNvSpPr>
            <a:spLocks noGrp="1"/>
          </p:cNvSpPr>
          <p:nvPr>
            <p:ph type="body" sz="quarter" idx="16" hasCustomPrompt="1"/>
          </p:nvPr>
        </p:nvSpPr>
        <p:spPr>
          <a:xfrm>
            <a:off x="6205542" y="5985164"/>
            <a:ext cx="5555660" cy="325148"/>
          </a:xfrm>
        </p:spPr>
        <p:txBody>
          <a:bodyPr anchor="b"/>
          <a:lstStyle>
            <a:lvl1pPr marL="0" indent="0" algn="r">
              <a:spcBef>
                <a:spcPts val="0"/>
              </a:spcBef>
              <a:buFont typeface="Arial" panose="020B0604020202020204" pitchFamily="34" charset="0"/>
              <a:buNone/>
              <a:defRPr sz="800" b="1"/>
            </a:lvl1pPr>
            <a:lvl2pPr marL="0" indent="0" algn="r">
              <a:spcBef>
                <a:spcPts val="0"/>
              </a:spcBef>
              <a:spcAft>
                <a:spcPts val="0"/>
              </a:spcAft>
              <a:buNone/>
              <a:defRPr sz="800"/>
            </a:lvl2pPr>
            <a:lvl3pPr marL="0" indent="0" algn="r">
              <a:spcBef>
                <a:spcPts val="0"/>
              </a:spcBef>
              <a:buNone/>
              <a:defRPr sz="800"/>
            </a:lvl3pPr>
            <a:lvl4pPr marL="0" indent="0" algn="r">
              <a:spcBef>
                <a:spcPts val="0"/>
              </a:spcBef>
              <a:buFont typeface="Arial" panose="020B0604020202020204" pitchFamily="34" charset="0"/>
              <a:buNone/>
              <a:defRPr sz="800" b="0" cap="none" baseline="0">
                <a:solidFill>
                  <a:schemeClr val="accent2"/>
                </a:solidFill>
              </a:defRPr>
            </a:lvl4pPr>
            <a:lvl5pPr marL="0" indent="0" algn="r">
              <a:spcBef>
                <a:spcPts val="0"/>
              </a:spcBef>
              <a:buFont typeface="Arial" panose="020B0604020202020204" pitchFamily="34" charset="0"/>
              <a:buNone/>
              <a:defRPr sz="800"/>
            </a:lvl5pPr>
            <a:lvl6pPr marL="0" indent="0" algn="r">
              <a:spcBef>
                <a:spcPts val="0"/>
              </a:spcBef>
              <a:buFont typeface="Arial" panose="020B0604020202020204" pitchFamily="34" charset="0"/>
              <a:buNone/>
              <a:defRPr sz="800"/>
            </a:lvl6pPr>
            <a:lvl7pPr marL="0" indent="0" algn="r">
              <a:spcBef>
                <a:spcPts val="0"/>
              </a:spcBef>
              <a:buFont typeface="Arial" panose="020B0604020202020204" pitchFamily="34" charset="0"/>
              <a:buNone/>
              <a:defRPr sz="800"/>
            </a:lvl7pPr>
            <a:lvl8pPr marL="0" indent="0" algn="r">
              <a:spcBef>
                <a:spcPts val="0"/>
              </a:spcBef>
              <a:buFont typeface="Arial" panose="020B0604020202020204" pitchFamily="34" charset="0"/>
              <a:buNone/>
              <a:defRPr sz="800"/>
            </a:lvl8pPr>
            <a:lvl9pPr marL="0" indent="0" algn="r">
              <a:spcBef>
                <a:spcPts val="0"/>
              </a:spcBef>
              <a:buFont typeface="Arial" panose="020B0604020202020204" pitchFamily="34" charset="0"/>
              <a:buNone/>
              <a:defRPr sz="800"/>
            </a:lvl9pPr>
          </a:lstStyle>
          <a:p>
            <a:pPr lvl="0"/>
            <a:r>
              <a:rPr lang="en-GB" noProof="0"/>
              <a:t>caption title</a:t>
            </a:r>
          </a:p>
          <a:p>
            <a:pPr lvl="1"/>
            <a:r>
              <a:rPr lang="en-GB" noProof="0"/>
              <a:t>caption</a:t>
            </a:r>
          </a:p>
        </p:txBody>
      </p:sp>
      <p:pic>
        <p:nvPicPr>
          <p:cNvPr id="9" name="Grafik 8">
            <a:extLst>
              <a:ext uri="{FF2B5EF4-FFF2-40B4-BE49-F238E27FC236}">
                <a16:creationId xmlns:a16="http://schemas.microsoft.com/office/drawing/2014/main" id="{E3C16343-A779-52CB-7BA0-2BB41D10D5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12452118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r charts with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p:txBody>
          <a:bodyPr/>
          <a:lstStyle>
            <a:lvl1pPr>
              <a:defRPr/>
            </a:lvl1pPr>
          </a:lstStyle>
          <a:p>
            <a:r>
              <a:rPr lang="en-GB" noProof="0"/>
              <a:t>Headline</a:t>
            </a:r>
          </a:p>
        </p:txBody>
      </p:sp>
      <p:sp>
        <p:nvSpPr>
          <p:cNvPr id="9" name="Textplatzhalter 8">
            <a:extLst>
              <a:ext uri="{FF2B5EF4-FFF2-40B4-BE49-F238E27FC236}">
                <a16:creationId xmlns:a16="http://schemas.microsoft.com/office/drawing/2014/main" id="{4EF0BFDB-D114-C5A4-DBE6-522399BA8104}"/>
              </a:ext>
            </a:extLst>
          </p:cNvPr>
          <p:cNvSpPr>
            <a:spLocks noGrp="1"/>
          </p:cNvSpPr>
          <p:nvPr>
            <p:ph type="body" sz="quarter" idx="15" hasCustomPrompt="1"/>
          </p:nvPr>
        </p:nvSpPr>
        <p:spPr>
          <a:xfrm>
            <a:off x="431999" y="1703388"/>
            <a:ext cx="5554463" cy="4606923"/>
          </a:xfrm>
        </p:spPr>
        <p:txBody>
          <a:bodyPr/>
          <a:lstStyle/>
          <a:p>
            <a:pPr lvl="0"/>
            <a:r>
              <a:rPr lang="en-GB" dirty="0"/>
              <a:t>Body Copy</a:t>
            </a:r>
          </a:p>
          <a:p>
            <a:pPr lvl="1"/>
            <a:r>
              <a:rPr lang="en-GB" dirty="0"/>
              <a:t>Bullet First level</a:t>
            </a:r>
          </a:p>
          <a:p>
            <a:pPr lvl="2"/>
            <a:r>
              <a:rPr lang="en-GB" dirty="0"/>
              <a:t>Second level</a:t>
            </a:r>
          </a:p>
          <a:p>
            <a:pPr lvl="3"/>
            <a:r>
              <a:rPr lang="en-GB" dirty="0"/>
              <a:t>Fourth Level</a:t>
            </a:r>
          </a:p>
        </p:txBody>
      </p:sp>
      <p:sp>
        <p:nvSpPr>
          <p:cNvPr id="3" name="Diagrammplatzhalter 6">
            <a:extLst>
              <a:ext uri="{FF2B5EF4-FFF2-40B4-BE49-F238E27FC236}">
                <a16:creationId xmlns:a16="http://schemas.microsoft.com/office/drawing/2014/main" id="{AE6F891A-78EE-E10F-DE23-3B4D21663F5B}"/>
              </a:ext>
            </a:extLst>
          </p:cNvPr>
          <p:cNvSpPr>
            <a:spLocks noGrp="1"/>
          </p:cNvSpPr>
          <p:nvPr>
            <p:ph type="chart" sz="quarter" idx="14" hasCustomPrompt="1"/>
          </p:nvPr>
        </p:nvSpPr>
        <p:spPr>
          <a:xfrm>
            <a:off x="6205541" y="1703388"/>
            <a:ext cx="5555660" cy="4093200"/>
          </a:xfrm>
        </p:spPr>
        <p:txBody>
          <a:bodyPr lIns="180000" tIns="180000" rIns="180000" bIns="180000" anchor="t"/>
          <a:lstStyle>
            <a:lvl1pPr marL="0" indent="0">
              <a:buNone/>
              <a:defRPr sz="1200"/>
            </a:lvl1pPr>
          </a:lstStyle>
          <a:p>
            <a:r>
              <a:rPr lang="en-GB" noProof="0" dirty="0"/>
              <a:t>Create a chart</a:t>
            </a:r>
          </a:p>
        </p:txBody>
      </p:sp>
      <p:sp>
        <p:nvSpPr>
          <p:cNvPr id="7" name="Textplatzhalter 6">
            <a:extLst>
              <a:ext uri="{FF2B5EF4-FFF2-40B4-BE49-F238E27FC236}">
                <a16:creationId xmlns:a16="http://schemas.microsoft.com/office/drawing/2014/main" id="{079B4CF8-3002-E1C3-162F-42A52B383CEB}"/>
              </a:ext>
            </a:extLst>
          </p:cNvPr>
          <p:cNvSpPr>
            <a:spLocks noGrp="1"/>
          </p:cNvSpPr>
          <p:nvPr>
            <p:ph type="body" sz="quarter" idx="16" hasCustomPrompt="1"/>
          </p:nvPr>
        </p:nvSpPr>
        <p:spPr>
          <a:xfrm>
            <a:off x="6205542" y="5985164"/>
            <a:ext cx="5555660" cy="325148"/>
          </a:xfrm>
        </p:spPr>
        <p:txBody>
          <a:bodyPr anchor="b"/>
          <a:lstStyle>
            <a:lvl1pPr marL="0" indent="0" algn="r">
              <a:spcBef>
                <a:spcPts val="0"/>
              </a:spcBef>
              <a:buFont typeface="Arial" panose="020B0604020202020204" pitchFamily="34" charset="0"/>
              <a:buNone/>
              <a:defRPr sz="800" b="1"/>
            </a:lvl1pPr>
            <a:lvl2pPr marL="0" indent="0" algn="r">
              <a:spcBef>
                <a:spcPts val="0"/>
              </a:spcBef>
              <a:spcAft>
                <a:spcPts val="0"/>
              </a:spcAft>
              <a:buNone/>
              <a:defRPr sz="800"/>
            </a:lvl2pPr>
            <a:lvl3pPr marL="0" indent="0" algn="r">
              <a:spcBef>
                <a:spcPts val="0"/>
              </a:spcBef>
              <a:buNone/>
              <a:defRPr sz="800"/>
            </a:lvl3pPr>
            <a:lvl4pPr marL="0" indent="0" algn="r">
              <a:spcBef>
                <a:spcPts val="0"/>
              </a:spcBef>
              <a:buFont typeface="Arial" panose="020B0604020202020204" pitchFamily="34" charset="0"/>
              <a:buNone/>
              <a:defRPr sz="800" b="0" cap="none" baseline="0">
                <a:solidFill>
                  <a:schemeClr val="accent2"/>
                </a:solidFill>
              </a:defRPr>
            </a:lvl4pPr>
            <a:lvl5pPr marL="0" indent="0" algn="r">
              <a:spcBef>
                <a:spcPts val="0"/>
              </a:spcBef>
              <a:buFont typeface="Arial" panose="020B0604020202020204" pitchFamily="34" charset="0"/>
              <a:buNone/>
              <a:defRPr sz="800"/>
            </a:lvl5pPr>
            <a:lvl6pPr marL="0" indent="0" algn="r">
              <a:spcBef>
                <a:spcPts val="0"/>
              </a:spcBef>
              <a:buFont typeface="Arial" panose="020B0604020202020204" pitchFamily="34" charset="0"/>
              <a:buNone/>
              <a:defRPr sz="800"/>
            </a:lvl6pPr>
            <a:lvl7pPr marL="0" indent="0" algn="r">
              <a:spcBef>
                <a:spcPts val="0"/>
              </a:spcBef>
              <a:buFont typeface="Arial" panose="020B0604020202020204" pitchFamily="34" charset="0"/>
              <a:buNone/>
              <a:defRPr sz="800"/>
            </a:lvl7pPr>
            <a:lvl8pPr marL="0" indent="0" algn="r">
              <a:spcBef>
                <a:spcPts val="0"/>
              </a:spcBef>
              <a:buFont typeface="Arial" panose="020B0604020202020204" pitchFamily="34" charset="0"/>
              <a:buNone/>
              <a:defRPr sz="800"/>
            </a:lvl8pPr>
            <a:lvl9pPr marL="0" indent="0" algn="r">
              <a:spcBef>
                <a:spcPts val="0"/>
              </a:spcBef>
              <a:buFont typeface="Arial" panose="020B0604020202020204" pitchFamily="34" charset="0"/>
              <a:buNone/>
              <a:defRPr sz="800"/>
            </a:lvl9pPr>
          </a:lstStyle>
          <a:p>
            <a:pPr lvl="0"/>
            <a:r>
              <a:rPr lang="en-GB" noProof="0" dirty="0"/>
              <a:t>caption title</a:t>
            </a:r>
          </a:p>
          <a:p>
            <a:pPr lvl="1"/>
            <a:r>
              <a:rPr lang="en-GB" noProof="0" dirty="0"/>
              <a:t>caption</a:t>
            </a:r>
          </a:p>
        </p:txBody>
      </p:sp>
      <p:pic>
        <p:nvPicPr>
          <p:cNvPr id="10" name="Grafik 9">
            <a:extLst>
              <a:ext uri="{FF2B5EF4-FFF2-40B4-BE49-F238E27FC236}">
                <a16:creationId xmlns:a16="http://schemas.microsoft.com/office/drawing/2014/main" id="{231783E3-523E-041A-59AB-CCC8D821B3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29024" y="6499876"/>
            <a:ext cx="734829" cy="142224"/>
          </a:xfrm>
          <a:prstGeom prst="rect">
            <a:avLst/>
          </a:prstGeom>
        </p:spPr>
      </p:pic>
    </p:spTree>
    <p:extLst>
      <p:ext uri="{BB962C8B-B14F-4D97-AF65-F5344CB8AC3E}">
        <p14:creationId xmlns:p14="http://schemas.microsoft.com/office/powerpoint/2010/main" val="26893158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c">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hite dots">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35873E48-2324-C6A9-205B-CCA7AAB6DA82}"/>
              </a:ext>
            </a:extLst>
          </p:cNvPr>
          <p:cNvSpPr>
            <a:spLocks noGrp="1"/>
          </p:cNvSpPr>
          <p:nvPr>
            <p:ph type="pic" sz="quarter" idx="14" hasCustomPrompt="1"/>
          </p:nvPr>
        </p:nvSpPr>
        <p:spPr>
          <a:xfrm>
            <a:off x="6462932" y="0"/>
            <a:ext cx="5729067" cy="6858000"/>
          </a:xfrm>
          <a:solidFill>
            <a:schemeClr val="tx2"/>
          </a:solidFill>
        </p:spPr>
        <p:txBody>
          <a:bodyPr lIns="108000" tIns="108000" rIns="108000" bIns="108000"/>
          <a:lstStyle>
            <a:lvl1pPr marL="0" indent="0">
              <a:buFontTx/>
              <a:buNone/>
              <a:defRPr sz="1400"/>
            </a:lvl1pPr>
          </a:lstStyle>
          <a:p>
            <a:r>
              <a:rPr lang="en-GB" noProof="0"/>
              <a:t>Load Image</a:t>
            </a:r>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a:xfrm>
            <a:off x="432002" y="367200"/>
            <a:ext cx="5554462" cy="900000"/>
          </a:xfrm>
        </p:spPr>
        <p:txBody>
          <a:bodyPr/>
          <a:lstStyle>
            <a:lvl1pPr>
              <a:defRPr/>
            </a:lvl1pPr>
          </a:lstStyle>
          <a:p>
            <a:r>
              <a:rPr lang="en-GB" noProof="0" dirty="0"/>
              <a:t>TABLE OF CONTENTS</a:t>
            </a:r>
          </a:p>
        </p:txBody>
      </p:sp>
      <p:sp>
        <p:nvSpPr>
          <p:cNvPr id="7" name="Text Placeholder 6">
            <a:extLst>
              <a:ext uri="{FF2B5EF4-FFF2-40B4-BE49-F238E27FC236}">
                <a16:creationId xmlns:a16="http://schemas.microsoft.com/office/drawing/2014/main" id="{46346A4C-4F31-E2F5-060C-819C4E12B545}"/>
              </a:ext>
            </a:extLst>
          </p:cNvPr>
          <p:cNvSpPr>
            <a:spLocks noGrp="1"/>
          </p:cNvSpPr>
          <p:nvPr>
            <p:ph type="body" sz="quarter" idx="16"/>
          </p:nvPr>
        </p:nvSpPr>
        <p:spPr>
          <a:xfrm>
            <a:off x="432001" y="1702800"/>
            <a:ext cx="5554462" cy="460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SmartArt Placeholder 17">
            <a:extLst>
              <a:ext uri="{FF2B5EF4-FFF2-40B4-BE49-F238E27FC236}">
                <a16:creationId xmlns:a16="http://schemas.microsoft.com/office/drawing/2014/main" id="{B349180D-5CEF-73F1-7DDC-2675A6DF5710}"/>
              </a:ext>
            </a:extLst>
          </p:cNvPr>
          <p:cNvSpPr>
            <a:spLocks noGrp="1"/>
          </p:cNvSpPr>
          <p:nvPr>
            <p:ph type="dgm" sz="quarter" idx="15"/>
          </p:nvPr>
        </p:nvSpPr>
        <p:spPr>
          <a:xfrm flipH="1">
            <a:off x="7301132" y="96257"/>
            <a:ext cx="4802045" cy="6096898"/>
          </a:xfrm>
          <a:blipFill dpi="0" rotWithShape="0">
            <a:blip r:embed="rId2" cstate="screen">
              <a:extLst>
                <a:ext uri="{28A0092B-C50C-407E-A947-70E740481C1C}">
                  <a14:useLocalDpi xmlns:a14="http://schemas.microsoft.com/office/drawing/2010/main"/>
                </a:ext>
              </a:extLst>
            </a:blip>
            <a:srcRect/>
            <a:stretch>
              <a:fillRect/>
            </a:stretch>
          </a:blipFill>
        </p:spPr>
        <p:txBody>
          <a:bodyPr/>
          <a:lstStyle>
            <a:lvl1pPr marL="0" indent="0">
              <a:buFontTx/>
              <a:buNone/>
              <a:defRPr>
                <a:noFill/>
              </a:defRPr>
            </a:lvl1pPr>
          </a:lstStyle>
          <a:p>
            <a:r>
              <a:rPr lang="en-US"/>
              <a:t>Click icon to add SmartArt graphic</a:t>
            </a:r>
            <a:endParaRPr lang="de-DE"/>
          </a:p>
        </p:txBody>
      </p:sp>
    </p:spTree>
    <p:extLst>
      <p:ext uri="{BB962C8B-B14F-4D97-AF65-F5344CB8AC3E}">
        <p14:creationId xmlns:p14="http://schemas.microsoft.com/office/powerpoint/2010/main" val="1615430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act 1">
    <p:spTree>
      <p:nvGrpSpPr>
        <p:cNvPr id="1" name=""/>
        <p:cNvGrpSpPr/>
        <p:nvPr/>
      </p:nvGrpSpPr>
      <p:grpSpPr>
        <a:xfrm>
          <a:off x="0" y="0"/>
          <a:ext cx="0" cy="0"/>
          <a:chOff x="0" y="0"/>
          <a:chExt cx="0" cy="0"/>
        </a:xfrm>
      </p:grpSpPr>
      <p:sp>
        <p:nvSpPr>
          <p:cNvPr id="5" name="Rechteck 60">
            <a:extLst>
              <a:ext uri="{FF2B5EF4-FFF2-40B4-BE49-F238E27FC236}">
                <a16:creationId xmlns:a16="http://schemas.microsoft.com/office/drawing/2014/main" id="{2D4DB00C-8AE6-7880-2B3F-FB2448DD4B89}"/>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 name="Rechteck 9">
            <a:extLst>
              <a:ext uri="{FF2B5EF4-FFF2-40B4-BE49-F238E27FC236}">
                <a16:creationId xmlns:a16="http://schemas.microsoft.com/office/drawing/2014/main" id="{D955CE23-8C91-C0DF-AA12-4F617CA1CF5C}"/>
              </a:ext>
            </a:extLst>
          </p:cNvPr>
          <p:cNvSpPr/>
          <p:nvPr userDrawn="1"/>
        </p:nvSpPr>
        <p:spPr>
          <a:xfrm>
            <a:off x="1529542" y="1662544"/>
            <a:ext cx="10662458" cy="4272743"/>
          </a:xfrm>
          <a:prstGeom prst="rect">
            <a:avLst/>
          </a:prstGeom>
          <a:solidFill>
            <a:srgbClr val="003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6" name="Picture 13">
            <a:extLst>
              <a:ext uri="{FF2B5EF4-FFF2-40B4-BE49-F238E27FC236}">
                <a16:creationId xmlns:a16="http://schemas.microsoft.com/office/drawing/2014/main" id="{330EA6CA-4372-1F22-7E4E-018EA0646E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6650181" y="90578"/>
            <a:ext cx="5444890" cy="6096898"/>
          </a:xfrm>
          <a:prstGeom prst="rect">
            <a:avLst/>
          </a:prstGeom>
        </p:spPr>
      </p:pic>
      <p:pic>
        <p:nvPicPr>
          <p:cNvPr id="7" name="Picture 6" descr="A black and white logo&#10;&#10;Description automatically generated with medium confidence">
            <a:extLst>
              <a:ext uri="{FF2B5EF4-FFF2-40B4-BE49-F238E27FC236}">
                <a16:creationId xmlns:a16="http://schemas.microsoft.com/office/drawing/2014/main" id="{4D264AD3-A291-EB32-DBBA-E930C8B0AB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13" name="Picture Placeholder 12">
            <a:extLst>
              <a:ext uri="{FF2B5EF4-FFF2-40B4-BE49-F238E27FC236}">
                <a16:creationId xmlns:a16="http://schemas.microsoft.com/office/drawing/2014/main" id="{6E0E14B6-D2A8-EDB3-B125-012D66D48B0D}"/>
              </a:ext>
            </a:extLst>
          </p:cNvPr>
          <p:cNvSpPr>
            <a:spLocks noGrp="1"/>
          </p:cNvSpPr>
          <p:nvPr>
            <p:ph type="pic" sz="quarter" idx="10"/>
          </p:nvPr>
        </p:nvSpPr>
        <p:spPr>
          <a:xfrm>
            <a:off x="432000" y="2028305"/>
            <a:ext cx="3419697" cy="3419697"/>
          </a:xfrm>
          <a:solidFill>
            <a:schemeClr val="tx2"/>
          </a:solidFill>
          <a:ln w="19050">
            <a:solidFill>
              <a:schemeClr val="accent1"/>
            </a:solidFill>
          </a:ln>
        </p:spPr>
        <p:txBody>
          <a:bodyPr/>
          <a:lstStyle>
            <a:lvl1pPr marL="0" indent="0">
              <a:buNone/>
              <a:defRPr/>
            </a:lvl1pPr>
          </a:lstStyle>
          <a:p>
            <a:r>
              <a:rPr lang="en-US" noProof="0"/>
              <a:t>Click icon to add picture</a:t>
            </a:r>
            <a:endParaRPr lang="en-GB" noProof="0" dirty="0"/>
          </a:p>
        </p:txBody>
      </p:sp>
      <p:sp>
        <p:nvSpPr>
          <p:cNvPr id="17" name="Text Placeholder 16">
            <a:extLst>
              <a:ext uri="{FF2B5EF4-FFF2-40B4-BE49-F238E27FC236}">
                <a16:creationId xmlns:a16="http://schemas.microsoft.com/office/drawing/2014/main" id="{39A24947-3597-AEE3-DD1C-D7204222C109}"/>
              </a:ext>
            </a:extLst>
          </p:cNvPr>
          <p:cNvSpPr>
            <a:spLocks noGrp="1"/>
          </p:cNvSpPr>
          <p:nvPr>
            <p:ph type="body" sz="quarter" idx="11" hasCustomPrompt="1"/>
          </p:nvPr>
        </p:nvSpPr>
        <p:spPr>
          <a:xfrm>
            <a:off x="4522928" y="2994193"/>
            <a:ext cx="6311900" cy="1590870"/>
          </a:xfrm>
          <a:noFill/>
          <a:ln>
            <a:noFill/>
          </a:ln>
        </p:spPr>
        <p:txBody>
          <a:bodyPr/>
          <a:lstStyle>
            <a:lvl1pPr marL="0" indent="0">
              <a:spcBef>
                <a:spcPts val="0"/>
              </a:spcBef>
              <a:spcAft>
                <a:spcPts val="0"/>
              </a:spcAft>
              <a:buNone/>
              <a:defRPr sz="2400" b="1">
                <a:solidFill>
                  <a:schemeClr val="bg2"/>
                </a:solidFill>
                <a:latin typeface="+mn-lt"/>
              </a:defRPr>
            </a:lvl1pPr>
            <a:lvl2pPr marL="0" indent="0">
              <a:spcBef>
                <a:spcPts val="0"/>
              </a:spcBef>
              <a:spcAft>
                <a:spcPts val="0"/>
              </a:spcAft>
              <a:buNone/>
              <a:defRPr sz="2400" u="sng">
                <a:solidFill>
                  <a:schemeClr val="bg2"/>
                </a:solidFill>
              </a:defRPr>
            </a:lvl2pPr>
            <a:lvl3pPr marL="0" indent="0">
              <a:spcBef>
                <a:spcPts val="0"/>
              </a:spcBef>
              <a:spcAft>
                <a:spcPts val="0"/>
              </a:spcAft>
              <a:buNone/>
              <a:defRPr sz="2400">
                <a:solidFill>
                  <a:schemeClr val="bg2"/>
                </a:solidFill>
              </a:defRPr>
            </a:lvl3pPr>
            <a:lvl4pPr>
              <a:spcBef>
                <a:spcPts val="0"/>
              </a:spcBef>
              <a:spcAft>
                <a:spcPts val="0"/>
              </a:spcAft>
              <a:defRPr sz="2400" b="0" cap="none" baseline="0">
                <a:solidFill>
                  <a:schemeClr val="bg2"/>
                </a:solidFill>
              </a:defRPr>
            </a:lvl4pPr>
            <a:lvl5pPr>
              <a:spcBef>
                <a:spcPts val="0"/>
              </a:spcBef>
              <a:spcAft>
                <a:spcPts val="0"/>
              </a:spcAft>
              <a:defRPr sz="2400">
                <a:solidFill>
                  <a:schemeClr val="bg2"/>
                </a:solidFill>
              </a:defRPr>
            </a:lvl5pPr>
            <a:lvl6pPr>
              <a:spcBef>
                <a:spcPts val="0"/>
              </a:spcBef>
              <a:spcAft>
                <a:spcPts val="0"/>
              </a:spcAft>
              <a:defRPr sz="2400">
                <a:solidFill>
                  <a:schemeClr val="bg2"/>
                </a:solidFill>
              </a:defRPr>
            </a:lvl6pPr>
            <a:lvl7pPr>
              <a:spcBef>
                <a:spcPts val="0"/>
              </a:spcBef>
              <a:spcAft>
                <a:spcPts val="0"/>
              </a:spcAft>
              <a:defRPr sz="2400">
                <a:solidFill>
                  <a:schemeClr val="bg2"/>
                </a:solidFill>
              </a:defRPr>
            </a:lvl7pPr>
            <a:lvl8pPr>
              <a:spcBef>
                <a:spcPts val="0"/>
              </a:spcBef>
              <a:spcAft>
                <a:spcPts val="0"/>
              </a:spcAft>
              <a:defRPr sz="2400">
                <a:solidFill>
                  <a:schemeClr val="bg2"/>
                </a:solidFill>
              </a:defRPr>
            </a:lvl8pPr>
            <a:lvl9pPr>
              <a:spcBef>
                <a:spcPts val="0"/>
              </a:spcBef>
              <a:spcAft>
                <a:spcPts val="0"/>
              </a:spcAft>
              <a:defRPr sz="2400">
                <a:solidFill>
                  <a:schemeClr val="bg2"/>
                </a:solidFill>
              </a:defRPr>
            </a:lvl9pPr>
          </a:lstStyle>
          <a:p>
            <a:pPr lvl="0"/>
            <a:r>
              <a:rPr lang="en-GB" noProof="0" dirty="0"/>
              <a:t>Name</a:t>
            </a:r>
          </a:p>
          <a:p>
            <a:pPr lvl="1"/>
            <a:r>
              <a:rPr lang="en-GB" noProof="0" dirty="0"/>
              <a:t>E-mail</a:t>
            </a:r>
          </a:p>
          <a:p>
            <a:pPr lvl="2"/>
            <a:r>
              <a:rPr lang="en-GB" noProof="0" dirty="0"/>
              <a:t>Phone</a:t>
            </a:r>
          </a:p>
          <a:p>
            <a:pPr lvl="0"/>
            <a:endParaRPr lang="en-GB" noProof="0" dirty="0"/>
          </a:p>
        </p:txBody>
      </p:sp>
      <p:sp>
        <p:nvSpPr>
          <p:cNvPr id="3" name="Title 2">
            <a:extLst>
              <a:ext uri="{FF2B5EF4-FFF2-40B4-BE49-F238E27FC236}">
                <a16:creationId xmlns:a16="http://schemas.microsoft.com/office/drawing/2014/main" id="{D83D0F67-955E-A9B4-5613-E19A2B8FFCAD}"/>
              </a:ext>
            </a:extLst>
          </p:cNvPr>
          <p:cNvSpPr>
            <a:spLocks noGrp="1"/>
          </p:cNvSpPr>
          <p:nvPr>
            <p:ph type="title" hasCustomPrompt="1"/>
          </p:nvPr>
        </p:nvSpPr>
        <p:spPr/>
        <p:txBody>
          <a:bodyPr/>
          <a:lstStyle/>
          <a:p>
            <a:r>
              <a:rPr lang="en-GB" dirty="0"/>
              <a:t>Contact</a:t>
            </a:r>
          </a:p>
        </p:txBody>
      </p:sp>
    </p:spTree>
    <p:extLst>
      <p:ext uri="{BB962C8B-B14F-4D97-AF65-F5344CB8AC3E}">
        <p14:creationId xmlns:p14="http://schemas.microsoft.com/office/powerpoint/2010/main" val="6313548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ntact 2">
    <p:spTree>
      <p:nvGrpSpPr>
        <p:cNvPr id="1" name=""/>
        <p:cNvGrpSpPr/>
        <p:nvPr/>
      </p:nvGrpSpPr>
      <p:grpSpPr>
        <a:xfrm>
          <a:off x="0" y="0"/>
          <a:ext cx="0" cy="0"/>
          <a:chOff x="0" y="0"/>
          <a:chExt cx="0" cy="0"/>
        </a:xfrm>
      </p:grpSpPr>
      <p:sp>
        <p:nvSpPr>
          <p:cNvPr id="5" name="Rechteck 60">
            <a:extLst>
              <a:ext uri="{FF2B5EF4-FFF2-40B4-BE49-F238E27FC236}">
                <a16:creationId xmlns:a16="http://schemas.microsoft.com/office/drawing/2014/main" id="{2D4DB00C-8AE6-7880-2B3F-FB2448DD4B89}"/>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 name="Rechteck 9">
            <a:extLst>
              <a:ext uri="{FF2B5EF4-FFF2-40B4-BE49-F238E27FC236}">
                <a16:creationId xmlns:a16="http://schemas.microsoft.com/office/drawing/2014/main" id="{6AA70F24-7838-6D1E-782E-1540DAFC50D4}"/>
              </a:ext>
            </a:extLst>
          </p:cNvPr>
          <p:cNvSpPr/>
          <p:nvPr userDrawn="1"/>
        </p:nvSpPr>
        <p:spPr>
          <a:xfrm>
            <a:off x="498764" y="2344189"/>
            <a:ext cx="11693236" cy="3591098"/>
          </a:xfrm>
          <a:prstGeom prst="rect">
            <a:avLst/>
          </a:prstGeom>
          <a:solidFill>
            <a:srgbClr val="003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6" name="Picture 13">
            <a:extLst>
              <a:ext uri="{FF2B5EF4-FFF2-40B4-BE49-F238E27FC236}">
                <a16:creationId xmlns:a16="http://schemas.microsoft.com/office/drawing/2014/main" id="{330EA6CA-4372-1F22-7E4E-018EA0646E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6650181" y="90578"/>
            <a:ext cx="5444890" cy="6096898"/>
          </a:xfrm>
          <a:prstGeom prst="rect">
            <a:avLst/>
          </a:prstGeom>
        </p:spPr>
      </p:pic>
      <p:pic>
        <p:nvPicPr>
          <p:cNvPr id="7" name="Picture 6" descr="A black and white logo&#10;&#10;Description automatically generated with medium confidence">
            <a:extLst>
              <a:ext uri="{FF2B5EF4-FFF2-40B4-BE49-F238E27FC236}">
                <a16:creationId xmlns:a16="http://schemas.microsoft.com/office/drawing/2014/main" id="{4D264AD3-A291-EB32-DBBA-E930C8B0AB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17" name="Text Placeholder 16">
            <a:extLst>
              <a:ext uri="{FF2B5EF4-FFF2-40B4-BE49-F238E27FC236}">
                <a16:creationId xmlns:a16="http://schemas.microsoft.com/office/drawing/2014/main" id="{39A24947-3597-AEE3-DD1C-D7204222C109}"/>
              </a:ext>
            </a:extLst>
          </p:cNvPr>
          <p:cNvSpPr>
            <a:spLocks noGrp="1"/>
          </p:cNvSpPr>
          <p:nvPr>
            <p:ph type="body" sz="quarter" idx="11" hasCustomPrompt="1"/>
          </p:nvPr>
        </p:nvSpPr>
        <p:spPr>
          <a:xfrm>
            <a:off x="1016747" y="4318153"/>
            <a:ext cx="3973264" cy="1200329"/>
          </a:xfrm>
          <a:noFill/>
          <a:ln>
            <a:noFill/>
          </a:ln>
        </p:spPr>
        <p:txBody>
          <a:bodyPr/>
          <a:lstStyle>
            <a:lvl1pPr marL="0" indent="0">
              <a:spcBef>
                <a:spcPts val="0"/>
              </a:spcBef>
              <a:spcAft>
                <a:spcPts val="0"/>
              </a:spcAft>
              <a:buNone/>
              <a:defRPr sz="2400" b="0" i="0">
                <a:solidFill>
                  <a:schemeClr val="bg2"/>
                </a:solidFill>
                <a:latin typeface="+mn-lt"/>
              </a:defRPr>
            </a:lvl1pPr>
            <a:lvl2pPr marL="0" indent="0">
              <a:spcBef>
                <a:spcPts val="0"/>
              </a:spcBef>
              <a:spcAft>
                <a:spcPts val="0"/>
              </a:spcAft>
              <a:buNone/>
              <a:defRPr sz="2400" u="sng">
                <a:solidFill>
                  <a:schemeClr val="bg2"/>
                </a:solidFill>
              </a:defRPr>
            </a:lvl2pPr>
            <a:lvl3pPr marL="0" indent="0">
              <a:spcBef>
                <a:spcPts val="0"/>
              </a:spcBef>
              <a:spcAft>
                <a:spcPts val="0"/>
              </a:spcAft>
              <a:buNone/>
              <a:defRPr sz="2400">
                <a:solidFill>
                  <a:schemeClr val="bg2"/>
                </a:solidFill>
              </a:defRPr>
            </a:lvl3pPr>
            <a:lvl4pPr>
              <a:spcBef>
                <a:spcPts val="0"/>
              </a:spcBef>
              <a:spcAft>
                <a:spcPts val="0"/>
              </a:spcAft>
              <a:defRPr sz="2400" b="0" cap="none" baseline="0">
                <a:solidFill>
                  <a:schemeClr val="bg2"/>
                </a:solidFill>
              </a:defRPr>
            </a:lvl4pPr>
            <a:lvl5pPr>
              <a:spcBef>
                <a:spcPts val="0"/>
              </a:spcBef>
              <a:spcAft>
                <a:spcPts val="0"/>
              </a:spcAft>
              <a:defRPr sz="2400">
                <a:solidFill>
                  <a:schemeClr val="bg2"/>
                </a:solidFill>
              </a:defRPr>
            </a:lvl5pPr>
            <a:lvl6pPr>
              <a:spcBef>
                <a:spcPts val="0"/>
              </a:spcBef>
              <a:spcAft>
                <a:spcPts val="0"/>
              </a:spcAft>
              <a:defRPr sz="2400">
                <a:solidFill>
                  <a:schemeClr val="bg2"/>
                </a:solidFill>
              </a:defRPr>
            </a:lvl6pPr>
            <a:lvl7pPr>
              <a:spcBef>
                <a:spcPts val="0"/>
              </a:spcBef>
              <a:spcAft>
                <a:spcPts val="0"/>
              </a:spcAft>
              <a:defRPr sz="2400">
                <a:solidFill>
                  <a:schemeClr val="bg2"/>
                </a:solidFill>
              </a:defRPr>
            </a:lvl7pPr>
            <a:lvl8pPr>
              <a:spcBef>
                <a:spcPts val="0"/>
              </a:spcBef>
              <a:spcAft>
                <a:spcPts val="0"/>
              </a:spcAft>
              <a:defRPr sz="2400">
                <a:solidFill>
                  <a:schemeClr val="bg2"/>
                </a:solidFill>
              </a:defRPr>
            </a:lvl8pPr>
            <a:lvl9pPr>
              <a:spcBef>
                <a:spcPts val="0"/>
              </a:spcBef>
              <a:spcAft>
                <a:spcPts val="0"/>
              </a:spcAft>
              <a:defRPr sz="2400">
                <a:solidFill>
                  <a:schemeClr val="bg2"/>
                </a:solidFill>
              </a:defRPr>
            </a:lvl9pPr>
          </a:lstStyle>
          <a:p>
            <a:pPr lvl="0"/>
            <a:r>
              <a:rPr lang="en-GB" noProof="0" dirty="0"/>
              <a:t>Name</a:t>
            </a:r>
          </a:p>
          <a:p>
            <a:pPr lvl="1"/>
            <a:r>
              <a:rPr lang="en-GB" noProof="0" dirty="0"/>
              <a:t>E-mail</a:t>
            </a:r>
          </a:p>
          <a:p>
            <a:pPr lvl="2"/>
            <a:r>
              <a:rPr lang="en-GB" noProof="0" dirty="0"/>
              <a:t>Phone</a:t>
            </a:r>
          </a:p>
        </p:txBody>
      </p:sp>
      <p:sp>
        <p:nvSpPr>
          <p:cNvPr id="13" name="Picture Placeholder 12">
            <a:extLst>
              <a:ext uri="{FF2B5EF4-FFF2-40B4-BE49-F238E27FC236}">
                <a16:creationId xmlns:a16="http://schemas.microsoft.com/office/drawing/2014/main" id="{6E0E14B6-D2A8-EDB3-B125-012D66D48B0D}"/>
              </a:ext>
            </a:extLst>
          </p:cNvPr>
          <p:cNvSpPr>
            <a:spLocks noGrp="1"/>
          </p:cNvSpPr>
          <p:nvPr>
            <p:ph type="pic" sz="quarter" idx="10"/>
          </p:nvPr>
        </p:nvSpPr>
        <p:spPr>
          <a:xfrm>
            <a:off x="1016747" y="1429790"/>
            <a:ext cx="2405544" cy="2405544"/>
          </a:xfrm>
          <a:solidFill>
            <a:schemeClr val="tx2"/>
          </a:solidFill>
          <a:ln w="19050">
            <a:solidFill>
              <a:schemeClr val="accent1"/>
            </a:solidFill>
          </a:ln>
        </p:spPr>
        <p:txBody>
          <a:bodyPr/>
          <a:lstStyle>
            <a:lvl1pPr marL="0" indent="0">
              <a:buNone/>
              <a:defRPr/>
            </a:lvl1pPr>
          </a:lstStyle>
          <a:p>
            <a:r>
              <a:rPr lang="en-US" noProof="0"/>
              <a:t>Click icon to add picture</a:t>
            </a:r>
            <a:endParaRPr lang="en-GB" noProof="0" dirty="0"/>
          </a:p>
        </p:txBody>
      </p:sp>
      <p:sp>
        <p:nvSpPr>
          <p:cNvPr id="10" name="Picture Placeholder 12">
            <a:extLst>
              <a:ext uri="{FF2B5EF4-FFF2-40B4-BE49-F238E27FC236}">
                <a16:creationId xmlns:a16="http://schemas.microsoft.com/office/drawing/2014/main" id="{EEC4DF84-0BEE-E8BF-11C6-34F5C5921F46}"/>
              </a:ext>
            </a:extLst>
          </p:cNvPr>
          <p:cNvSpPr>
            <a:spLocks noGrp="1"/>
          </p:cNvSpPr>
          <p:nvPr>
            <p:ph type="pic" sz="quarter" idx="12"/>
          </p:nvPr>
        </p:nvSpPr>
        <p:spPr>
          <a:xfrm>
            <a:off x="5663953" y="1429790"/>
            <a:ext cx="2405544" cy="2405544"/>
          </a:xfrm>
          <a:solidFill>
            <a:schemeClr val="tx2"/>
          </a:solidFill>
          <a:ln w="19050">
            <a:solidFill>
              <a:schemeClr val="accent1"/>
            </a:solidFill>
          </a:ln>
        </p:spPr>
        <p:txBody>
          <a:bodyPr/>
          <a:lstStyle>
            <a:lvl1pPr marL="0" indent="0">
              <a:buNone/>
              <a:defRPr/>
            </a:lvl1pPr>
          </a:lstStyle>
          <a:p>
            <a:r>
              <a:rPr lang="en-US" noProof="0"/>
              <a:t>Click icon to add picture</a:t>
            </a:r>
            <a:endParaRPr lang="en-GB" noProof="0" dirty="0"/>
          </a:p>
        </p:txBody>
      </p:sp>
      <p:sp>
        <p:nvSpPr>
          <p:cNvPr id="14" name="Text Placeholder 16">
            <a:extLst>
              <a:ext uri="{FF2B5EF4-FFF2-40B4-BE49-F238E27FC236}">
                <a16:creationId xmlns:a16="http://schemas.microsoft.com/office/drawing/2014/main" id="{33AD0104-2A4D-E47B-79A7-E764381EFC09}"/>
              </a:ext>
            </a:extLst>
          </p:cNvPr>
          <p:cNvSpPr>
            <a:spLocks noGrp="1"/>
          </p:cNvSpPr>
          <p:nvPr>
            <p:ph type="body" sz="quarter" idx="13" hasCustomPrompt="1"/>
          </p:nvPr>
        </p:nvSpPr>
        <p:spPr>
          <a:xfrm>
            <a:off x="5663953" y="4318153"/>
            <a:ext cx="3973264" cy="1200329"/>
          </a:xfrm>
          <a:noFill/>
          <a:ln>
            <a:noFill/>
          </a:ln>
        </p:spPr>
        <p:txBody>
          <a:bodyPr/>
          <a:lstStyle>
            <a:lvl1pPr marL="0" indent="0">
              <a:spcBef>
                <a:spcPts val="0"/>
              </a:spcBef>
              <a:spcAft>
                <a:spcPts val="0"/>
              </a:spcAft>
              <a:buNone/>
              <a:defRPr sz="2400" b="1">
                <a:solidFill>
                  <a:schemeClr val="bg2"/>
                </a:solidFill>
                <a:latin typeface="+mn-lt"/>
              </a:defRPr>
            </a:lvl1pPr>
            <a:lvl2pPr marL="0" indent="0">
              <a:spcBef>
                <a:spcPts val="0"/>
              </a:spcBef>
              <a:spcAft>
                <a:spcPts val="0"/>
              </a:spcAft>
              <a:buNone/>
              <a:defRPr sz="2400" u="sng">
                <a:solidFill>
                  <a:schemeClr val="bg2"/>
                </a:solidFill>
              </a:defRPr>
            </a:lvl2pPr>
            <a:lvl3pPr marL="0" indent="0">
              <a:spcBef>
                <a:spcPts val="0"/>
              </a:spcBef>
              <a:spcAft>
                <a:spcPts val="0"/>
              </a:spcAft>
              <a:buNone/>
              <a:defRPr sz="2400">
                <a:solidFill>
                  <a:schemeClr val="bg2"/>
                </a:solidFill>
              </a:defRPr>
            </a:lvl3pPr>
            <a:lvl4pPr>
              <a:spcBef>
                <a:spcPts val="0"/>
              </a:spcBef>
              <a:spcAft>
                <a:spcPts val="0"/>
              </a:spcAft>
              <a:defRPr sz="2400" b="0" cap="none" baseline="0">
                <a:solidFill>
                  <a:schemeClr val="bg2"/>
                </a:solidFill>
              </a:defRPr>
            </a:lvl4pPr>
            <a:lvl5pPr>
              <a:spcBef>
                <a:spcPts val="0"/>
              </a:spcBef>
              <a:spcAft>
                <a:spcPts val="0"/>
              </a:spcAft>
              <a:defRPr sz="2400">
                <a:solidFill>
                  <a:schemeClr val="bg2"/>
                </a:solidFill>
              </a:defRPr>
            </a:lvl5pPr>
            <a:lvl6pPr>
              <a:spcBef>
                <a:spcPts val="0"/>
              </a:spcBef>
              <a:spcAft>
                <a:spcPts val="0"/>
              </a:spcAft>
              <a:defRPr sz="2400">
                <a:solidFill>
                  <a:schemeClr val="bg2"/>
                </a:solidFill>
              </a:defRPr>
            </a:lvl6pPr>
            <a:lvl7pPr>
              <a:spcBef>
                <a:spcPts val="0"/>
              </a:spcBef>
              <a:spcAft>
                <a:spcPts val="0"/>
              </a:spcAft>
              <a:defRPr sz="2400">
                <a:solidFill>
                  <a:schemeClr val="bg2"/>
                </a:solidFill>
              </a:defRPr>
            </a:lvl7pPr>
            <a:lvl8pPr>
              <a:spcBef>
                <a:spcPts val="0"/>
              </a:spcBef>
              <a:spcAft>
                <a:spcPts val="0"/>
              </a:spcAft>
              <a:defRPr sz="2400">
                <a:solidFill>
                  <a:schemeClr val="bg2"/>
                </a:solidFill>
              </a:defRPr>
            </a:lvl8pPr>
            <a:lvl9pPr>
              <a:spcBef>
                <a:spcPts val="0"/>
              </a:spcBef>
              <a:spcAft>
                <a:spcPts val="0"/>
              </a:spcAft>
              <a:defRPr sz="2400">
                <a:solidFill>
                  <a:schemeClr val="bg2"/>
                </a:solidFill>
              </a:defRPr>
            </a:lvl9pPr>
          </a:lstStyle>
          <a:p>
            <a:pPr lvl="0"/>
            <a:r>
              <a:rPr lang="en-GB" noProof="0" dirty="0"/>
              <a:t>Name</a:t>
            </a:r>
          </a:p>
          <a:p>
            <a:pPr lvl="1"/>
            <a:r>
              <a:rPr lang="en-GB" noProof="0" dirty="0"/>
              <a:t>E-mail</a:t>
            </a:r>
          </a:p>
          <a:p>
            <a:pPr lvl="2"/>
            <a:r>
              <a:rPr lang="en-GB" noProof="0" dirty="0"/>
              <a:t>Phone</a:t>
            </a:r>
          </a:p>
        </p:txBody>
      </p:sp>
      <p:sp>
        <p:nvSpPr>
          <p:cNvPr id="3" name="Title 2">
            <a:extLst>
              <a:ext uri="{FF2B5EF4-FFF2-40B4-BE49-F238E27FC236}">
                <a16:creationId xmlns:a16="http://schemas.microsoft.com/office/drawing/2014/main" id="{64B36D1E-71BB-FC77-8B38-936788AC5C86}"/>
              </a:ext>
            </a:extLst>
          </p:cNvPr>
          <p:cNvSpPr>
            <a:spLocks noGrp="1"/>
          </p:cNvSpPr>
          <p:nvPr>
            <p:ph type="title" hasCustomPrompt="1"/>
          </p:nvPr>
        </p:nvSpPr>
        <p:spPr/>
        <p:txBody>
          <a:bodyPr/>
          <a:lstStyle/>
          <a:p>
            <a:r>
              <a:rPr lang="en-GB" dirty="0"/>
              <a:t>Contact</a:t>
            </a:r>
          </a:p>
        </p:txBody>
      </p:sp>
    </p:spTree>
    <p:extLst>
      <p:ext uri="{BB962C8B-B14F-4D97-AF65-F5344CB8AC3E}">
        <p14:creationId xmlns:p14="http://schemas.microsoft.com/office/powerpoint/2010/main" val="34094676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act 3">
    <p:spTree>
      <p:nvGrpSpPr>
        <p:cNvPr id="1" name=""/>
        <p:cNvGrpSpPr/>
        <p:nvPr/>
      </p:nvGrpSpPr>
      <p:grpSpPr>
        <a:xfrm>
          <a:off x="0" y="0"/>
          <a:ext cx="0" cy="0"/>
          <a:chOff x="0" y="0"/>
          <a:chExt cx="0" cy="0"/>
        </a:xfrm>
      </p:grpSpPr>
      <p:pic>
        <p:nvPicPr>
          <p:cNvPr id="3" name="Grafik 4">
            <a:extLst>
              <a:ext uri="{FF2B5EF4-FFF2-40B4-BE49-F238E27FC236}">
                <a16:creationId xmlns:a16="http://schemas.microsoft.com/office/drawing/2014/main" id="{ED1002AB-D0EC-D63E-D72C-F89640E89E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13">
            <a:extLst>
              <a:ext uri="{FF2B5EF4-FFF2-40B4-BE49-F238E27FC236}">
                <a16:creationId xmlns:a16="http://schemas.microsoft.com/office/drawing/2014/main" id="{11CDA322-B086-A774-B3B4-28016C90CC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1252293" y="90578"/>
            <a:ext cx="10842779" cy="6096898"/>
          </a:xfrm>
          <a:prstGeom prst="rect">
            <a:avLst/>
          </a:prstGeom>
        </p:spPr>
      </p:pic>
      <p:sp>
        <p:nvSpPr>
          <p:cNvPr id="4" name="Rechteck 60">
            <a:extLst>
              <a:ext uri="{FF2B5EF4-FFF2-40B4-BE49-F238E27FC236}">
                <a16:creationId xmlns:a16="http://schemas.microsoft.com/office/drawing/2014/main" id="{8F06F446-53C1-35AD-6675-D7D33E4BFF91}"/>
              </a:ext>
            </a:extLst>
          </p:cNvPr>
          <p:cNvSpPr/>
          <p:nvPr userDrawn="1"/>
        </p:nvSpPr>
        <p:spPr>
          <a:xfrm>
            <a:off x="0" y="0"/>
            <a:ext cx="9875520" cy="6858000"/>
          </a:xfrm>
          <a:prstGeom prst="rect">
            <a:avLst/>
          </a:prstGeom>
          <a:solidFill>
            <a:schemeClr val="accent1">
              <a:alpha val="839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Picture 6" descr="A black and white logo&#10;&#10;Description automatically generated with medium confidence">
            <a:extLst>
              <a:ext uri="{FF2B5EF4-FFF2-40B4-BE49-F238E27FC236}">
                <a16:creationId xmlns:a16="http://schemas.microsoft.com/office/drawing/2014/main" id="{4D264AD3-A291-EB32-DBBA-E930C8B0AB2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pic>
        <p:nvPicPr>
          <p:cNvPr id="9" name="Picture 6" descr="A black and white logo&#10;&#10;Description automatically generated with medium confidence">
            <a:extLst>
              <a:ext uri="{FF2B5EF4-FFF2-40B4-BE49-F238E27FC236}">
                <a16:creationId xmlns:a16="http://schemas.microsoft.com/office/drawing/2014/main" id="{EB3F2001-FB2B-68AC-CFC3-CAE8CF8C59D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17" name="Text Placeholder 16">
            <a:extLst>
              <a:ext uri="{FF2B5EF4-FFF2-40B4-BE49-F238E27FC236}">
                <a16:creationId xmlns:a16="http://schemas.microsoft.com/office/drawing/2014/main" id="{39A24947-3597-AEE3-DD1C-D7204222C109}"/>
              </a:ext>
            </a:extLst>
          </p:cNvPr>
          <p:cNvSpPr>
            <a:spLocks noGrp="1"/>
          </p:cNvSpPr>
          <p:nvPr>
            <p:ph type="body" sz="quarter" idx="11" hasCustomPrompt="1"/>
          </p:nvPr>
        </p:nvSpPr>
        <p:spPr>
          <a:xfrm>
            <a:off x="468108" y="4584160"/>
            <a:ext cx="3973264" cy="1200329"/>
          </a:xfrm>
          <a:noFill/>
          <a:ln>
            <a:noFill/>
          </a:ln>
        </p:spPr>
        <p:txBody>
          <a:bodyPr/>
          <a:lstStyle>
            <a:lvl1pPr marL="0" indent="0">
              <a:spcBef>
                <a:spcPts val="0"/>
              </a:spcBef>
              <a:spcAft>
                <a:spcPts val="0"/>
              </a:spcAft>
              <a:buNone/>
              <a:defRPr sz="2400" b="1">
                <a:solidFill>
                  <a:schemeClr val="bg2"/>
                </a:solidFill>
                <a:latin typeface="+mn-lt"/>
              </a:defRPr>
            </a:lvl1pPr>
            <a:lvl2pPr marL="0" indent="0">
              <a:spcBef>
                <a:spcPts val="0"/>
              </a:spcBef>
              <a:spcAft>
                <a:spcPts val="0"/>
              </a:spcAft>
              <a:buNone/>
              <a:defRPr sz="2400" u="sng">
                <a:solidFill>
                  <a:schemeClr val="bg2"/>
                </a:solidFill>
              </a:defRPr>
            </a:lvl2pPr>
            <a:lvl3pPr marL="0" indent="0">
              <a:spcBef>
                <a:spcPts val="0"/>
              </a:spcBef>
              <a:spcAft>
                <a:spcPts val="0"/>
              </a:spcAft>
              <a:buNone/>
              <a:defRPr sz="2400">
                <a:solidFill>
                  <a:schemeClr val="bg2"/>
                </a:solidFill>
              </a:defRPr>
            </a:lvl3pPr>
            <a:lvl4pPr>
              <a:spcBef>
                <a:spcPts val="0"/>
              </a:spcBef>
              <a:spcAft>
                <a:spcPts val="0"/>
              </a:spcAft>
              <a:defRPr sz="2400" b="0" cap="none" baseline="0">
                <a:solidFill>
                  <a:schemeClr val="bg2"/>
                </a:solidFill>
              </a:defRPr>
            </a:lvl4pPr>
            <a:lvl5pPr>
              <a:spcBef>
                <a:spcPts val="0"/>
              </a:spcBef>
              <a:spcAft>
                <a:spcPts val="0"/>
              </a:spcAft>
              <a:defRPr sz="2400">
                <a:solidFill>
                  <a:schemeClr val="bg2"/>
                </a:solidFill>
              </a:defRPr>
            </a:lvl5pPr>
            <a:lvl6pPr>
              <a:spcBef>
                <a:spcPts val="0"/>
              </a:spcBef>
              <a:spcAft>
                <a:spcPts val="0"/>
              </a:spcAft>
              <a:defRPr sz="2400">
                <a:solidFill>
                  <a:schemeClr val="bg2"/>
                </a:solidFill>
              </a:defRPr>
            </a:lvl6pPr>
            <a:lvl7pPr>
              <a:spcBef>
                <a:spcPts val="0"/>
              </a:spcBef>
              <a:spcAft>
                <a:spcPts val="0"/>
              </a:spcAft>
              <a:defRPr sz="2400">
                <a:solidFill>
                  <a:schemeClr val="bg2"/>
                </a:solidFill>
              </a:defRPr>
            </a:lvl7pPr>
            <a:lvl8pPr>
              <a:spcBef>
                <a:spcPts val="0"/>
              </a:spcBef>
              <a:spcAft>
                <a:spcPts val="0"/>
              </a:spcAft>
              <a:defRPr sz="2400">
                <a:solidFill>
                  <a:schemeClr val="bg2"/>
                </a:solidFill>
              </a:defRPr>
            </a:lvl8pPr>
            <a:lvl9pPr>
              <a:spcBef>
                <a:spcPts val="0"/>
              </a:spcBef>
              <a:spcAft>
                <a:spcPts val="0"/>
              </a:spcAft>
              <a:defRPr sz="2400">
                <a:solidFill>
                  <a:schemeClr val="bg2"/>
                </a:solidFill>
              </a:defRPr>
            </a:lvl9pPr>
          </a:lstStyle>
          <a:p>
            <a:pPr lvl="0"/>
            <a:r>
              <a:rPr lang="en-GB" dirty="0"/>
              <a:t>Name</a:t>
            </a:r>
          </a:p>
          <a:p>
            <a:pPr lvl="1"/>
            <a:r>
              <a:rPr lang="en-GB" dirty="0"/>
              <a:t>E-mail</a:t>
            </a:r>
          </a:p>
          <a:p>
            <a:pPr lvl="2"/>
            <a:r>
              <a:rPr lang="en-GB" dirty="0"/>
              <a:t>Phone</a:t>
            </a:r>
          </a:p>
          <a:p>
            <a:pPr lvl="0"/>
            <a:endParaRPr lang="en-GB" dirty="0"/>
          </a:p>
        </p:txBody>
      </p:sp>
      <p:sp>
        <p:nvSpPr>
          <p:cNvPr id="13" name="Picture Placeholder 12">
            <a:extLst>
              <a:ext uri="{FF2B5EF4-FFF2-40B4-BE49-F238E27FC236}">
                <a16:creationId xmlns:a16="http://schemas.microsoft.com/office/drawing/2014/main" id="{6E0E14B6-D2A8-EDB3-B125-012D66D48B0D}"/>
              </a:ext>
            </a:extLst>
          </p:cNvPr>
          <p:cNvSpPr>
            <a:spLocks noGrp="1"/>
          </p:cNvSpPr>
          <p:nvPr>
            <p:ph type="pic" sz="quarter" idx="10"/>
          </p:nvPr>
        </p:nvSpPr>
        <p:spPr>
          <a:xfrm>
            <a:off x="468108" y="2142130"/>
            <a:ext cx="2391472" cy="2391472"/>
          </a:xfrm>
          <a:solidFill>
            <a:schemeClr val="tx2"/>
          </a:solidFill>
          <a:ln w="19050">
            <a:solidFill>
              <a:schemeClr val="accent1"/>
            </a:solidFill>
          </a:ln>
        </p:spPr>
        <p:txBody>
          <a:bodyPr/>
          <a:lstStyle>
            <a:lvl1pPr marL="0" indent="0">
              <a:buNone/>
              <a:defRPr/>
            </a:lvl1pPr>
          </a:lstStyle>
          <a:p>
            <a:r>
              <a:rPr lang="en-US"/>
              <a:t>Click icon to add picture</a:t>
            </a:r>
            <a:endParaRPr lang="en-GB" dirty="0"/>
          </a:p>
        </p:txBody>
      </p:sp>
      <p:sp>
        <p:nvSpPr>
          <p:cNvPr id="14" name="Text Placeholder 16">
            <a:extLst>
              <a:ext uri="{FF2B5EF4-FFF2-40B4-BE49-F238E27FC236}">
                <a16:creationId xmlns:a16="http://schemas.microsoft.com/office/drawing/2014/main" id="{33AD0104-2A4D-E47B-79A7-E764381EFC09}"/>
              </a:ext>
            </a:extLst>
          </p:cNvPr>
          <p:cNvSpPr>
            <a:spLocks noGrp="1"/>
          </p:cNvSpPr>
          <p:nvPr>
            <p:ph type="body" sz="quarter" idx="13" hasCustomPrompt="1"/>
          </p:nvPr>
        </p:nvSpPr>
        <p:spPr>
          <a:xfrm>
            <a:off x="4655840" y="4584160"/>
            <a:ext cx="3973264" cy="1200329"/>
          </a:xfrm>
          <a:noFill/>
          <a:ln>
            <a:noFill/>
          </a:ln>
        </p:spPr>
        <p:txBody>
          <a:bodyPr/>
          <a:lstStyle>
            <a:lvl1pPr marL="0" indent="0">
              <a:spcBef>
                <a:spcPts val="0"/>
              </a:spcBef>
              <a:spcAft>
                <a:spcPts val="0"/>
              </a:spcAft>
              <a:buNone/>
              <a:defRPr sz="2400" b="1">
                <a:solidFill>
                  <a:schemeClr val="bg2"/>
                </a:solidFill>
                <a:latin typeface="+mn-lt"/>
              </a:defRPr>
            </a:lvl1pPr>
            <a:lvl2pPr marL="0" indent="0">
              <a:spcBef>
                <a:spcPts val="0"/>
              </a:spcBef>
              <a:spcAft>
                <a:spcPts val="0"/>
              </a:spcAft>
              <a:buNone/>
              <a:defRPr sz="2400" u="sng">
                <a:solidFill>
                  <a:schemeClr val="bg2"/>
                </a:solidFill>
              </a:defRPr>
            </a:lvl2pPr>
            <a:lvl3pPr marL="0" indent="0">
              <a:spcBef>
                <a:spcPts val="0"/>
              </a:spcBef>
              <a:spcAft>
                <a:spcPts val="0"/>
              </a:spcAft>
              <a:buNone/>
              <a:defRPr sz="2400">
                <a:solidFill>
                  <a:schemeClr val="bg2"/>
                </a:solidFill>
              </a:defRPr>
            </a:lvl3pPr>
            <a:lvl4pPr>
              <a:spcBef>
                <a:spcPts val="0"/>
              </a:spcBef>
              <a:spcAft>
                <a:spcPts val="0"/>
              </a:spcAft>
              <a:defRPr sz="2400" b="0" cap="none" baseline="0">
                <a:solidFill>
                  <a:schemeClr val="bg2"/>
                </a:solidFill>
              </a:defRPr>
            </a:lvl4pPr>
            <a:lvl5pPr>
              <a:spcBef>
                <a:spcPts val="0"/>
              </a:spcBef>
              <a:spcAft>
                <a:spcPts val="0"/>
              </a:spcAft>
              <a:defRPr sz="2400">
                <a:solidFill>
                  <a:schemeClr val="bg2"/>
                </a:solidFill>
              </a:defRPr>
            </a:lvl5pPr>
            <a:lvl6pPr>
              <a:spcBef>
                <a:spcPts val="0"/>
              </a:spcBef>
              <a:spcAft>
                <a:spcPts val="0"/>
              </a:spcAft>
              <a:defRPr sz="2400">
                <a:solidFill>
                  <a:schemeClr val="bg2"/>
                </a:solidFill>
              </a:defRPr>
            </a:lvl6pPr>
            <a:lvl7pPr>
              <a:spcBef>
                <a:spcPts val="0"/>
              </a:spcBef>
              <a:spcAft>
                <a:spcPts val="0"/>
              </a:spcAft>
              <a:defRPr sz="2400">
                <a:solidFill>
                  <a:schemeClr val="bg2"/>
                </a:solidFill>
              </a:defRPr>
            </a:lvl7pPr>
            <a:lvl8pPr>
              <a:spcBef>
                <a:spcPts val="0"/>
              </a:spcBef>
              <a:spcAft>
                <a:spcPts val="0"/>
              </a:spcAft>
              <a:defRPr sz="2400">
                <a:solidFill>
                  <a:schemeClr val="bg2"/>
                </a:solidFill>
              </a:defRPr>
            </a:lvl8pPr>
            <a:lvl9pPr>
              <a:spcBef>
                <a:spcPts val="0"/>
              </a:spcBef>
              <a:spcAft>
                <a:spcPts val="0"/>
              </a:spcAft>
              <a:defRPr sz="2400">
                <a:solidFill>
                  <a:schemeClr val="bg2"/>
                </a:solidFill>
              </a:defRPr>
            </a:lvl9pPr>
          </a:lstStyle>
          <a:p>
            <a:pPr lvl="0"/>
            <a:r>
              <a:rPr lang="en-GB" dirty="0"/>
              <a:t>Name</a:t>
            </a:r>
          </a:p>
          <a:p>
            <a:pPr lvl="1"/>
            <a:r>
              <a:rPr lang="en-GB" dirty="0"/>
              <a:t>E-mail</a:t>
            </a:r>
          </a:p>
          <a:p>
            <a:pPr lvl="2"/>
            <a:r>
              <a:rPr lang="en-GB" dirty="0"/>
              <a:t>Phone</a:t>
            </a:r>
          </a:p>
          <a:p>
            <a:pPr lvl="0"/>
            <a:endParaRPr lang="en-GB" dirty="0"/>
          </a:p>
        </p:txBody>
      </p:sp>
      <p:sp>
        <p:nvSpPr>
          <p:cNvPr id="10" name="Picture Placeholder 12">
            <a:extLst>
              <a:ext uri="{FF2B5EF4-FFF2-40B4-BE49-F238E27FC236}">
                <a16:creationId xmlns:a16="http://schemas.microsoft.com/office/drawing/2014/main" id="{EEC4DF84-0BEE-E8BF-11C6-34F5C5921F46}"/>
              </a:ext>
            </a:extLst>
          </p:cNvPr>
          <p:cNvSpPr>
            <a:spLocks noGrp="1"/>
          </p:cNvSpPr>
          <p:nvPr>
            <p:ph type="pic" sz="quarter" idx="12"/>
          </p:nvPr>
        </p:nvSpPr>
        <p:spPr>
          <a:xfrm>
            <a:off x="4655840" y="2142130"/>
            <a:ext cx="2391472" cy="2391472"/>
          </a:xfrm>
          <a:solidFill>
            <a:schemeClr val="tx2"/>
          </a:solidFill>
          <a:ln w="19050">
            <a:solidFill>
              <a:schemeClr val="accent1"/>
            </a:solidFill>
          </a:ln>
        </p:spPr>
        <p:txBody>
          <a:bodyPr/>
          <a:lstStyle>
            <a:lvl1pPr marL="0" indent="0">
              <a:buNone/>
              <a:defRPr/>
            </a:lvl1pPr>
          </a:lstStyle>
          <a:p>
            <a:r>
              <a:rPr lang="en-US"/>
              <a:t>Click icon to add picture</a:t>
            </a:r>
            <a:endParaRPr lang="en-GB" dirty="0"/>
          </a:p>
        </p:txBody>
      </p:sp>
      <p:sp>
        <p:nvSpPr>
          <p:cNvPr id="6" name="Title 5">
            <a:extLst>
              <a:ext uri="{FF2B5EF4-FFF2-40B4-BE49-F238E27FC236}">
                <a16:creationId xmlns:a16="http://schemas.microsoft.com/office/drawing/2014/main" id="{06589004-AB5D-1A1F-4F4F-0C58CD79DC4E}"/>
              </a:ext>
            </a:extLst>
          </p:cNvPr>
          <p:cNvSpPr>
            <a:spLocks noGrp="1"/>
          </p:cNvSpPr>
          <p:nvPr>
            <p:ph type="title" hasCustomPrompt="1"/>
          </p:nvPr>
        </p:nvSpPr>
        <p:spPr>
          <a:xfrm>
            <a:off x="432000" y="367349"/>
            <a:ext cx="9443520" cy="900000"/>
          </a:xfrm>
        </p:spPr>
        <p:txBody>
          <a:bodyPr/>
          <a:lstStyle/>
          <a:p>
            <a:r>
              <a:rPr lang="en-GB" dirty="0"/>
              <a:t>Contact</a:t>
            </a:r>
          </a:p>
        </p:txBody>
      </p:sp>
    </p:spTree>
    <p:extLst>
      <p:ext uri="{BB962C8B-B14F-4D97-AF65-F5344CB8AC3E}">
        <p14:creationId xmlns:p14="http://schemas.microsoft.com/office/powerpoint/2010/main" val="6595706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losing statement">
    <p:bg>
      <p:bgPr>
        <a:solidFill>
          <a:schemeClr val="accent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60A30C0-DE8B-2E77-9DB1-191B50EACE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30016" y="6320617"/>
            <a:ext cx="1641477" cy="331788"/>
          </a:xfrm>
          <a:prstGeom prst="rect">
            <a:avLst/>
          </a:prstGeom>
        </p:spPr>
      </p:pic>
      <p:sp>
        <p:nvSpPr>
          <p:cNvPr id="7" name="Titel 1">
            <a:extLst>
              <a:ext uri="{FF2B5EF4-FFF2-40B4-BE49-F238E27FC236}">
                <a16:creationId xmlns:a16="http://schemas.microsoft.com/office/drawing/2014/main" id="{8A4C813F-034B-6704-9FAE-EA80A9CD0A85}"/>
              </a:ext>
            </a:extLst>
          </p:cNvPr>
          <p:cNvSpPr>
            <a:spLocks noGrp="1"/>
          </p:cNvSpPr>
          <p:nvPr>
            <p:ph type="title" hasCustomPrompt="1"/>
          </p:nvPr>
        </p:nvSpPr>
        <p:spPr>
          <a:xfrm>
            <a:off x="430213" y="3564125"/>
            <a:ext cx="10085387" cy="1172052"/>
          </a:xfrm>
          <a:noFill/>
        </p:spPr>
        <p:txBody>
          <a:bodyPr wrap="square" lIns="0" rIns="0" anchor="t">
            <a:spAutoFit/>
          </a:bodyPr>
          <a:lstStyle>
            <a:lvl1pPr>
              <a:lnSpc>
                <a:spcPts val="4500"/>
              </a:lnSpc>
              <a:defRPr sz="4800" baseline="0">
                <a:solidFill>
                  <a:schemeClr val="bg1"/>
                </a:solidFill>
              </a:defRPr>
            </a:lvl1pPr>
          </a:lstStyle>
          <a:p>
            <a:r>
              <a:rPr lang="en-GB" noProof="0" dirty="0"/>
              <a:t>CLOSING</a:t>
            </a:r>
            <a:br>
              <a:rPr lang="en-GB" noProof="0" dirty="0"/>
            </a:br>
            <a:r>
              <a:rPr lang="en-GB" noProof="0" dirty="0"/>
              <a:t>STATEMENT</a:t>
            </a:r>
          </a:p>
        </p:txBody>
      </p:sp>
      <p:pic>
        <p:nvPicPr>
          <p:cNvPr id="2" name="Picture 13">
            <a:extLst>
              <a:ext uri="{FF2B5EF4-FFF2-40B4-BE49-F238E27FC236}">
                <a16:creationId xmlns:a16="http://schemas.microsoft.com/office/drawing/2014/main" id="{538708F4-11E2-5050-6517-B02D019E5DA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7399420" y="90578"/>
            <a:ext cx="4702481" cy="6096898"/>
          </a:xfrm>
          <a:prstGeom prst="rect">
            <a:avLst/>
          </a:prstGeom>
        </p:spPr>
      </p:pic>
    </p:spTree>
    <p:extLst>
      <p:ext uri="{BB962C8B-B14F-4D97-AF65-F5344CB8AC3E}">
        <p14:creationId xmlns:p14="http://schemas.microsoft.com/office/powerpoint/2010/main" val="3276023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statement with picture">
    <p:bg>
      <p:bgPr>
        <a:solidFill>
          <a:schemeClr val="bg1"/>
        </a:solidFill>
        <a:effectLst/>
      </p:bgPr>
    </p:b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98B3717B-D076-CD2F-823E-606F67F0F71B}"/>
              </a:ext>
            </a:extLst>
          </p:cNvPr>
          <p:cNvSpPr>
            <a:spLocks noGrp="1"/>
          </p:cNvSpPr>
          <p:nvPr>
            <p:ph type="pic" sz="quarter" idx="10"/>
          </p:nvPr>
        </p:nvSpPr>
        <p:spPr>
          <a:xfrm>
            <a:off x="0" y="0"/>
            <a:ext cx="12192000" cy="6858000"/>
          </a:xfrm>
          <a:solidFill>
            <a:schemeClr val="tx2"/>
          </a:solidFill>
        </p:spPr>
        <p:txBody>
          <a:bodyPr lIns="108000" tIns="108000" rIns="108000" bIns="108000"/>
          <a:lstStyle>
            <a:lvl1pPr marL="0" indent="0">
              <a:buNone/>
              <a:defRPr sz="1400"/>
            </a:lvl1pPr>
          </a:lstStyle>
          <a:p>
            <a:r>
              <a:rPr lang="en-US" noProof="0"/>
              <a:t>Click icon to add picture</a:t>
            </a:r>
            <a:endParaRPr lang="en-GB" noProof="0" dirty="0"/>
          </a:p>
        </p:txBody>
      </p:sp>
      <p:sp>
        <p:nvSpPr>
          <p:cNvPr id="2" name="Titel 1">
            <a:extLst>
              <a:ext uri="{FF2B5EF4-FFF2-40B4-BE49-F238E27FC236}">
                <a16:creationId xmlns:a16="http://schemas.microsoft.com/office/drawing/2014/main" id="{E156C93F-6473-F7CD-7CB3-E0AA8D3D9264}"/>
              </a:ext>
            </a:extLst>
          </p:cNvPr>
          <p:cNvSpPr>
            <a:spLocks noGrp="1"/>
          </p:cNvSpPr>
          <p:nvPr>
            <p:ph type="title" hasCustomPrompt="1"/>
          </p:nvPr>
        </p:nvSpPr>
        <p:spPr>
          <a:xfrm>
            <a:off x="430213" y="3564125"/>
            <a:ext cx="10085387" cy="1172052"/>
          </a:xfrm>
          <a:noFill/>
        </p:spPr>
        <p:txBody>
          <a:bodyPr wrap="square" lIns="0" rIns="0" anchor="t">
            <a:spAutoFit/>
          </a:bodyPr>
          <a:lstStyle>
            <a:lvl1pPr>
              <a:lnSpc>
                <a:spcPts val="4500"/>
              </a:lnSpc>
              <a:defRPr sz="4800" baseline="0">
                <a:solidFill>
                  <a:schemeClr val="bg1"/>
                </a:solidFill>
              </a:defRPr>
            </a:lvl1pPr>
          </a:lstStyle>
          <a:p>
            <a:r>
              <a:rPr lang="en-GB" noProof="0" dirty="0"/>
              <a:t>CLOSING</a:t>
            </a:r>
            <a:br>
              <a:rPr lang="en-GB" noProof="0" dirty="0"/>
            </a:br>
            <a:r>
              <a:rPr lang="en-GB" noProof="0" dirty="0"/>
              <a:t>STATEMENT</a:t>
            </a:r>
          </a:p>
        </p:txBody>
      </p:sp>
      <p:sp>
        <p:nvSpPr>
          <p:cNvPr id="9" name="SmartArt Placeholder 8">
            <a:extLst>
              <a:ext uri="{FF2B5EF4-FFF2-40B4-BE49-F238E27FC236}">
                <a16:creationId xmlns:a16="http://schemas.microsoft.com/office/drawing/2014/main" id="{160222F9-7F37-FABD-746A-189D714BCC70}"/>
              </a:ext>
            </a:extLst>
          </p:cNvPr>
          <p:cNvSpPr>
            <a:spLocks noGrp="1"/>
          </p:cNvSpPr>
          <p:nvPr>
            <p:ph type="dgm" sz="quarter" idx="12"/>
          </p:nvPr>
        </p:nvSpPr>
        <p:spPr>
          <a:xfrm>
            <a:off x="10069745" y="6308725"/>
            <a:ext cx="1685692" cy="331788"/>
          </a:xfrm>
          <a:blipFill>
            <a:blip r:embed="rId2"/>
            <a:stretch>
              <a:fillRect/>
            </a:stretch>
          </a:blipFill>
        </p:spPr>
        <p:txBody>
          <a:bodyPr/>
          <a:lstStyle>
            <a:lvl1pPr>
              <a:defRPr sz="100">
                <a:solidFill>
                  <a:schemeClr val="accent2">
                    <a:alpha val="0"/>
                  </a:schemeClr>
                </a:solidFill>
              </a:defRPr>
            </a:lvl1pPr>
          </a:lstStyle>
          <a:p>
            <a:r>
              <a:rPr lang="en-US"/>
              <a:t>Click icon to add SmartArt graphic</a:t>
            </a:r>
            <a:endParaRPr lang="en-GB" dirty="0"/>
          </a:p>
        </p:txBody>
      </p:sp>
      <p:sp>
        <p:nvSpPr>
          <p:cNvPr id="6" name="SmartArt Placeholder 17">
            <a:extLst>
              <a:ext uri="{FF2B5EF4-FFF2-40B4-BE49-F238E27FC236}">
                <a16:creationId xmlns:a16="http://schemas.microsoft.com/office/drawing/2014/main" id="{8ACB80C8-3A42-0606-89E6-633192474E83}"/>
              </a:ext>
            </a:extLst>
          </p:cNvPr>
          <p:cNvSpPr>
            <a:spLocks noGrp="1"/>
          </p:cNvSpPr>
          <p:nvPr>
            <p:ph type="dgm" sz="quarter" idx="11"/>
          </p:nvPr>
        </p:nvSpPr>
        <p:spPr>
          <a:xfrm flipH="1">
            <a:off x="7301132" y="96257"/>
            <a:ext cx="4802045" cy="6096898"/>
          </a:xfrm>
          <a:blipFill dpi="0" rotWithShape="0">
            <a:blip r:embed="rId3" cstate="screen">
              <a:extLst>
                <a:ext uri="{28A0092B-C50C-407E-A947-70E740481C1C}">
                  <a14:useLocalDpi xmlns:a14="http://schemas.microsoft.com/office/drawing/2010/main"/>
                </a:ext>
              </a:extLst>
            </a:blip>
            <a:srcRect/>
            <a:stretch>
              <a:fillRect/>
            </a:stretch>
          </a:blipFill>
        </p:spPr>
        <p:txBody>
          <a:bodyPr/>
          <a:lstStyle>
            <a:lvl1pPr marL="0" indent="0">
              <a:buNone/>
              <a:defRPr>
                <a:noFill/>
              </a:defRPr>
            </a:lvl1pPr>
          </a:lstStyle>
          <a:p>
            <a:r>
              <a:rPr lang="en-US"/>
              <a:t>Click icon to add SmartArt graphic</a:t>
            </a:r>
            <a:endParaRPr lang="de-DE"/>
          </a:p>
        </p:txBody>
      </p:sp>
    </p:spTree>
    <p:extLst>
      <p:ext uri="{BB962C8B-B14F-4D97-AF65-F5344CB8AC3E}">
        <p14:creationId xmlns:p14="http://schemas.microsoft.com/office/powerpoint/2010/main" val="903381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descr="A picture containing text, font, logo, graphics&#10;&#10;Description automatically generated">
            <a:extLst>
              <a:ext uri="{FF2B5EF4-FFF2-40B4-BE49-F238E27FC236}">
                <a16:creationId xmlns:a16="http://schemas.microsoft.com/office/drawing/2014/main" id="{192A68BD-3CF9-DA9A-2D80-CCF8C33A9A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13282"/>
            <a:ext cx="12192000" cy="5831436"/>
          </a:xfrm>
          <a:prstGeom prst="rect">
            <a:avLst/>
          </a:prstGeom>
        </p:spPr>
      </p:pic>
    </p:spTree>
    <p:extLst>
      <p:ext uri="{BB962C8B-B14F-4D97-AF65-F5344CB8AC3E}">
        <p14:creationId xmlns:p14="http://schemas.microsoft.com/office/powerpoint/2010/main" val="31511114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Questions etc.">
    <p:bg>
      <p:bgPr>
        <a:solidFill>
          <a:schemeClr val="bg1"/>
        </a:solidFill>
        <a:effectLst/>
      </p:bgPr>
    </p:b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98B3717B-D076-CD2F-823E-606F67F0F71B}"/>
              </a:ext>
            </a:extLst>
          </p:cNvPr>
          <p:cNvSpPr>
            <a:spLocks noGrp="1"/>
          </p:cNvSpPr>
          <p:nvPr>
            <p:ph type="pic" sz="quarter" idx="10" hasCustomPrompt="1"/>
          </p:nvPr>
        </p:nvSpPr>
        <p:spPr>
          <a:xfrm>
            <a:off x="0" y="0"/>
            <a:ext cx="12192000" cy="6858000"/>
          </a:xfrm>
          <a:solidFill>
            <a:schemeClr val="tx2"/>
          </a:solidFill>
        </p:spPr>
        <p:txBody>
          <a:bodyPr lIns="108000" tIns="108000" rIns="108000" bIns="108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Load image</a:t>
            </a:r>
          </a:p>
          <a:p>
            <a:endParaRPr lang="en-GB" noProof="0"/>
          </a:p>
        </p:txBody>
      </p:sp>
      <p:sp>
        <p:nvSpPr>
          <p:cNvPr id="2" name="Titel 1">
            <a:extLst>
              <a:ext uri="{FF2B5EF4-FFF2-40B4-BE49-F238E27FC236}">
                <a16:creationId xmlns:a16="http://schemas.microsoft.com/office/drawing/2014/main" id="{E156C93F-6473-F7CD-7CB3-E0AA8D3D9264}"/>
              </a:ext>
            </a:extLst>
          </p:cNvPr>
          <p:cNvSpPr>
            <a:spLocks noGrp="1"/>
          </p:cNvSpPr>
          <p:nvPr>
            <p:ph type="title" hasCustomPrompt="1"/>
          </p:nvPr>
        </p:nvSpPr>
        <p:spPr>
          <a:xfrm>
            <a:off x="430213" y="3564125"/>
            <a:ext cx="10085387" cy="594971"/>
          </a:xfrm>
          <a:noFill/>
        </p:spPr>
        <p:txBody>
          <a:bodyPr wrap="square" lIns="0" rIns="0" anchor="t">
            <a:spAutoFit/>
          </a:bodyPr>
          <a:lstStyle>
            <a:lvl1pPr>
              <a:lnSpc>
                <a:spcPts val="4500"/>
              </a:lnSpc>
              <a:defRPr sz="4800" baseline="0">
                <a:solidFill>
                  <a:schemeClr val="bg1"/>
                </a:solidFill>
              </a:defRPr>
            </a:lvl1pPr>
          </a:lstStyle>
          <a:p>
            <a:r>
              <a:rPr lang="en-GB" noProof="0"/>
              <a:t>Headline</a:t>
            </a:r>
          </a:p>
        </p:txBody>
      </p:sp>
      <p:sp>
        <p:nvSpPr>
          <p:cNvPr id="18" name="SmartArt Placeholder 17">
            <a:extLst>
              <a:ext uri="{FF2B5EF4-FFF2-40B4-BE49-F238E27FC236}">
                <a16:creationId xmlns:a16="http://schemas.microsoft.com/office/drawing/2014/main" id="{4DDFF415-6A85-E40C-D06C-8046BA1CA9EA}"/>
              </a:ext>
            </a:extLst>
          </p:cNvPr>
          <p:cNvSpPr>
            <a:spLocks noGrp="1"/>
          </p:cNvSpPr>
          <p:nvPr>
            <p:ph type="dgm" sz="quarter" idx="11"/>
          </p:nvPr>
        </p:nvSpPr>
        <p:spPr>
          <a:xfrm flipH="1">
            <a:off x="7301132" y="96257"/>
            <a:ext cx="4802045" cy="6096898"/>
          </a:xfrm>
          <a:blipFill dpi="0" rotWithShape="1">
            <a:blip r:embed="rId2">
              <a:extLst>
                <a:ext uri="{96DAC541-7B7A-43D3-8B79-37D633B846F1}">
                  <asvg:svgBlip xmlns:asvg="http://schemas.microsoft.com/office/drawing/2016/SVG/main" r:embed="rId3"/>
                </a:ext>
              </a:extLst>
            </a:blip>
            <a:srcRect/>
            <a:stretch>
              <a:fillRect r="-125793"/>
            </a:stretch>
          </a:blipFill>
        </p:spPr>
        <p:txBody>
          <a:bodyPr/>
          <a:lstStyle>
            <a:lvl1pPr>
              <a:defRPr>
                <a:noFill/>
              </a:defRPr>
            </a:lvl1pPr>
          </a:lstStyle>
          <a:p>
            <a:r>
              <a:rPr lang="en-US"/>
              <a:t>Click icon to add SmartArt graphic</a:t>
            </a:r>
            <a:endParaRPr lang="de-DE"/>
          </a:p>
        </p:txBody>
      </p:sp>
      <p:sp>
        <p:nvSpPr>
          <p:cNvPr id="9" name="SmartArt Placeholder 8">
            <a:extLst>
              <a:ext uri="{FF2B5EF4-FFF2-40B4-BE49-F238E27FC236}">
                <a16:creationId xmlns:a16="http://schemas.microsoft.com/office/drawing/2014/main" id="{160222F9-7F37-FABD-746A-189D714BCC70}"/>
              </a:ext>
            </a:extLst>
          </p:cNvPr>
          <p:cNvSpPr>
            <a:spLocks noGrp="1"/>
          </p:cNvSpPr>
          <p:nvPr>
            <p:ph type="dgm" sz="quarter" idx="12"/>
          </p:nvPr>
        </p:nvSpPr>
        <p:spPr>
          <a:xfrm>
            <a:off x="10069745" y="6308725"/>
            <a:ext cx="1685692" cy="331788"/>
          </a:xfrm>
          <a:blipFill>
            <a:blip r:embed="rId4"/>
            <a:stretch>
              <a:fillRect/>
            </a:stretch>
          </a:blipFill>
        </p:spPr>
        <p:txBody>
          <a:bodyPr/>
          <a:lstStyle>
            <a:lvl1pPr>
              <a:defRPr sz="100">
                <a:solidFill>
                  <a:schemeClr val="accent2">
                    <a:alpha val="0"/>
                  </a:schemeClr>
                </a:solidFill>
              </a:defRPr>
            </a:lvl1pPr>
          </a:lstStyle>
          <a:p>
            <a:r>
              <a:rPr lang="en-US"/>
              <a:t>Click icon to add SmartArt graphic</a:t>
            </a:r>
            <a:endParaRPr lang="en-GB"/>
          </a:p>
        </p:txBody>
      </p:sp>
    </p:spTree>
    <p:extLst>
      <p:ext uri="{BB962C8B-B14F-4D97-AF65-F5344CB8AC3E}">
        <p14:creationId xmlns:p14="http://schemas.microsoft.com/office/powerpoint/2010/main" val="45051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blue dots">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35873E48-2324-C6A9-205B-CCA7AAB6DA82}"/>
              </a:ext>
            </a:extLst>
          </p:cNvPr>
          <p:cNvSpPr>
            <a:spLocks noGrp="1"/>
          </p:cNvSpPr>
          <p:nvPr>
            <p:ph type="pic" sz="quarter" idx="14" hasCustomPrompt="1"/>
          </p:nvPr>
        </p:nvSpPr>
        <p:spPr>
          <a:xfrm>
            <a:off x="6462932" y="0"/>
            <a:ext cx="5729068" cy="6858000"/>
          </a:xfrm>
          <a:solidFill>
            <a:schemeClr val="tx2"/>
          </a:solidFill>
        </p:spPr>
        <p:txBody>
          <a:bodyPr lIns="108000" tIns="108000" rIns="108000" bIns="108000"/>
          <a:lstStyle>
            <a:lvl1pPr marL="0" indent="0">
              <a:buNone/>
              <a:defRPr sz="1400"/>
            </a:lvl1pPr>
          </a:lstStyle>
          <a:p>
            <a:r>
              <a:rPr lang="en-GB" noProof="0" dirty="0"/>
              <a:t>Load Image</a:t>
            </a:r>
          </a:p>
        </p:txBody>
      </p:sp>
      <p:sp>
        <p:nvSpPr>
          <p:cNvPr id="2" name="Titel 1">
            <a:extLst>
              <a:ext uri="{FF2B5EF4-FFF2-40B4-BE49-F238E27FC236}">
                <a16:creationId xmlns:a16="http://schemas.microsoft.com/office/drawing/2014/main" id="{EE10F918-A0F9-C714-F321-7707A5114783}"/>
              </a:ext>
            </a:extLst>
          </p:cNvPr>
          <p:cNvSpPr>
            <a:spLocks noGrp="1"/>
          </p:cNvSpPr>
          <p:nvPr>
            <p:ph type="title" hasCustomPrompt="1"/>
          </p:nvPr>
        </p:nvSpPr>
        <p:spPr>
          <a:xfrm>
            <a:off x="432002" y="367200"/>
            <a:ext cx="5554462" cy="900000"/>
          </a:xfrm>
        </p:spPr>
        <p:txBody>
          <a:bodyPr/>
          <a:lstStyle>
            <a:lvl1pPr>
              <a:defRPr/>
            </a:lvl1pPr>
          </a:lstStyle>
          <a:p>
            <a:r>
              <a:rPr lang="en-GB" noProof="0"/>
              <a:t>TABLE OF CONTENTS</a:t>
            </a:r>
          </a:p>
        </p:txBody>
      </p:sp>
      <p:sp>
        <p:nvSpPr>
          <p:cNvPr id="7" name="Text Placeholder 6">
            <a:extLst>
              <a:ext uri="{FF2B5EF4-FFF2-40B4-BE49-F238E27FC236}">
                <a16:creationId xmlns:a16="http://schemas.microsoft.com/office/drawing/2014/main" id="{862842ED-7677-E9E7-3876-B3EF8849775C}"/>
              </a:ext>
            </a:extLst>
          </p:cNvPr>
          <p:cNvSpPr>
            <a:spLocks noGrp="1"/>
          </p:cNvSpPr>
          <p:nvPr>
            <p:ph type="body" sz="quarter" idx="16"/>
          </p:nvPr>
        </p:nvSpPr>
        <p:spPr>
          <a:xfrm>
            <a:off x="432001" y="1702800"/>
            <a:ext cx="5554462" cy="460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SmartArt Placeholder 15">
            <a:extLst>
              <a:ext uri="{FF2B5EF4-FFF2-40B4-BE49-F238E27FC236}">
                <a16:creationId xmlns:a16="http://schemas.microsoft.com/office/drawing/2014/main" id="{104F0012-B247-5C96-F938-091689784C2C}"/>
              </a:ext>
            </a:extLst>
          </p:cNvPr>
          <p:cNvSpPr>
            <a:spLocks noGrp="1"/>
          </p:cNvSpPr>
          <p:nvPr>
            <p:ph type="dgm" sz="quarter" idx="15"/>
          </p:nvPr>
        </p:nvSpPr>
        <p:spPr>
          <a:xfrm flipH="1">
            <a:off x="7301132" y="90578"/>
            <a:ext cx="4800770" cy="6096898"/>
          </a:xfrm>
          <a:blipFill dpi="0" rotWithShape="0">
            <a:blip r:embed="rId2" cstate="screen">
              <a:extLst>
                <a:ext uri="{28A0092B-C50C-407E-A947-70E740481C1C}">
                  <a14:useLocalDpi xmlns:a14="http://schemas.microsoft.com/office/drawing/2010/main"/>
                </a:ext>
              </a:extLst>
            </a:blip>
            <a:srcRect/>
            <a:stretch>
              <a:fillRect l="1"/>
            </a:stretch>
          </a:blipFill>
        </p:spPr>
        <p:txBody>
          <a:bodyPr/>
          <a:lstStyle>
            <a:lvl1pPr marL="0" indent="0">
              <a:buNone/>
              <a:defRPr>
                <a:solidFill>
                  <a:schemeClr val="tx2">
                    <a:alpha val="0"/>
                  </a:schemeClr>
                </a:solidFill>
              </a:defRPr>
            </a:lvl1pPr>
          </a:lstStyle>
          <a:p>
            <a:r>
              <a:rPr lang="en-US"/>
              <a:t>Click icon to add SmartArt graphic</a:t>
            </a:r>
            <a:endParaRPr lang="de-DE" dirty="0"/>
          </a:p>
        </p:txBody>
      </p:sp>
    </p:spTree>
    <p:extLst>
      <p:ext uri="{BB962C8B-B14F-4D97-AF65-F5344CB8AC3E}">
        <p14:creationId xmlns:p14="http://schemas.microsoft.com/office/powerpoint/2010/main" val="683499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1 (dots blue)">
    <p:bg>
      <p:bgPr>
        <a:solidFill>
          <a:schemeClr val="bg1"/>
        </a:solidFill>
        <a:effectLst/>
      </p:bgPr>
    </p:b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98B3717B-D076-CD2F-823E-606F67F0F71B}"/>
              </a:ext>
            </a:extLst>
          </p:cNvPr>
          <p:cNvSpPr>
            <a:spLocks noGrp="1"/>
          </p:cNvSpPr>
          <p:nvPr>
            <p:ph type="pic" sz="quarter" idx="10" hasCustomPrompt="1"/>
          </p:nvPr>
        </p:nvSpPr>
        <p:spPr>
          <a:xfrm>
            <a:off x="0" y="0"/>
            <a:ext cx="12192000" cy="6858000"/>
          </a:xfrm>
          <a:solidFill>
            <a:schemeClr val="tx2"/>
          </a:solidFill>
        </p:spPr>
        <p:txBody>
          <a:bodyPr lIns="108000" tIns="108000" rIns="108000" bIns="108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Load image</a:t>
            </a:r>
          </a:p>
          <a:p>
            <a:endParaRPr lang="en-GB" noProof="0"/>
          </a:p>
        </p:txBody>
      </p:sp>
      <p:sp>
        <p:nvSpPr>
          <p:cNvPr id="2" name="Titel 1">
            <a:extLst>
              <a:ext uri="{FF2B5EF4-FFF2-40B4-BE49-F238E27FC236}">
                <a16:creationId xmlns:a16="http://schemas.microsoft.com/office/drawing/2014/main" id="{E156C93F-6473-F7CD-7CB3-E0AA8D3D9264}"/>
              </a:ext>
            </a:extLst>
          </p:cNvPr>
          <p:cNvSpPr>
            <a:spLocks noGrp="1"/>
          </p:cNvSpPr>
          <p:nvPr>
            <p:ph type="title" hasCustomPrompt="1"/>
          </p:nvPr>
        </p:nvSpPr>
        <p:spPr>
          <a:xfrm>
            <a:off x="1" y="3937048"/>
            <a:ext cx="6044962" cy="538609"/>
          </a:xfrm>
          <a:solidFill>
            <a:schemeClr val="accent1"/>
          </a:solidFill>
        </p:spPr>
        <p:txBody>
          <a:bodyPr wrap="none" lIns="154800" rIns="154800" anchor="ctr">
            <a:spAutoFit/>
          </a:bodyPr>
          <a:lstStyle>
            <a:lvl1pPr>
              <a:lnSpc>
                <a:spcPct val="100000"/>
              </a:lnSpc>
              <a:defRPr sz="3500" baseline="0">
                <a:solidFill>
                  <a:schemeClr val="bg1"/>
                </a:solidFill>
              </a:defRPr>
            </a:lvl1pPr>
          </a:lstStyle>
          <a:p>
            <a:r>
              <a:rPr lang="en-GB" noProof="0" dirty="0"/>
              <a:t>Section Break Title</a:t>
            </a:r>
          </a:p>
        </p:txBody>
      </p:sp>
      <p:sp>
        <p:nvSpPr>
          <p:cNvPr id="3" name="Textplatzhalter 2">
            <a:extLst>
              <a:ext uri="{FF2B5EF4-FFF2-40B4-BE49-F238E27FC236}">
                <a16:creationId xmlns:a16="http://schemas.microsoft.com/office/drawing/2014/main" id="{9F7B891B-C03F-0DE3-BF7B-C0B709F4EB23}"/>
              </a:ext>
            </a:extLst>
          </p:cNvPr>
          <p:cNvSpPr>
            <a:spLocks noGrp="1"/>
          </p:cNvSpPr>
          <p:nvPr>
            <p:ph type="body" idx="1" hasCustomPrompt="1"/>
          </p:nvPr>
        </p:nvSpPr>
        <p:spPr>
          <a:xfrm>
            <a:off x="0" y="4564576"/>
            <a:ext cx="3095758" cy="538609"/>
          </a:xfrm>
          <a:solidFill>
            <a:schemeClr val="accent1"/>
          </a:solidFill>
        </p:spPr>
        <p:txBody>
          <a:bodyPr wrap="none" lIns="154800" rIns="154800" anchor="ctr">
            <a:spAutoFit/>
          </a:bodyPr>
          <a:lstStyle>
            <a:lvl1pPr marL="0" indent="0">
              <a:spcBef>
                <a:spcPts val="0"/>
              </a:spcBef>
              <a:buNone/>
              <a:defRPr sz="3500" cap="all" baseline="0">
                <a:solidFill>
                  <a:schemeClr val="bg1"/>
                </a:solidFill>
                <a:latin typeface="+mj-lt"/>
              </a:defRPr>
            </a:lvl1pPr>
            <a:lvl2pPr marL="0" indent="0">
              <a:spcBef>
                <a:spcPts val="0"/>
              </a:spcBef>
              <a:buNone/>
              <a:defRPr sz="3500" cap="all" baseline="0">
                <a:solidFill>
                  <a:schemeClr val="bg1"/>
                </a:solidFill>
                <a:latin typeface="+mj-lt"/>
              </a:defRPr>
            </a:lvl2pPr>
            <a:lvl3pPr marL="0" indent="0">
              <a:spcBef>
                <a:spcPts val="0"/>
              </a:spcBef>
              <a:buNone/>
              <a:defRPr sz="3500" cap="all" baseline="0">
                <a:solidFill>
                  <a:schemeClr val="bg1"/>
                </a:solidFill>
                <a:latin typeface="+mj-lt"/>
              </a:defRPr>
            </a:lvl3pPr>
            <a:lvl4pPr marL="0" indent="0">
              <a:spcBef>
                <a:spcPts val="0"/>
              </a:spcBef>
              <a:buNone/>
              <a:defRPr sz="3500" b="0" cap="all" baseline="0">
                <a:solidFill>
                  <a:schemeClr val="bg1"/>
                </a:solidFill>
                <a:latin typeface="+mj-lt"/>
              </a:defRPr>
            </a:lvl4pPr>
            <a:lvl5pPr marL="0" indent="0">
              <a:spcBef>
                <a:spcPts val="0"/>
              </a:spcBef>
              <a:buNone/>
              <a:defRPr sz="3500" cap="all" baseline="0">
                <a:solidFill>
                  <a:schemeClr val="bg1"/>
                </a:solidFill>
                <a:latin typeface="+mj-lt"/>
              </a:defRPr>
            </a:lvl5pPr>
            <a:lvl6pPr marL="0" indent="0">
              <a:spcBef>
                <a:spcPts val="0"/>
              </a:spcBef>
              <a:buNone/>
              <a:defRPr sz="3500" cap="all" baseline="0">
                <a:solidFill>
                  <a:schemeClr val="bg1"/>
                </a:solidFill>
                <a:latin typeface="+mj-lt"/>
              </a:defRPr>
            </a:lvl6pPr>
            <a:lvl7pPr marL="0" indent="0">
              <a:spcBef>
                <a:spcPts val="0"/>
              </a:spcBef>
              <a:buNone/>
              <a:defRPr sz="3500" cap="all" baseline="0">
                <a:solidFill>
                  <a:schemeClr val="bg1"/>
                </a:solidFill>
                <a:latin typeface="+mj-lt"/>
              </a:defRPr>
            </a:lvl7pPr>
            <a:lvl8pPr marL="0" indent="0">
              <a:spcBef>
                <a:spcPts val="0"/>
              </a:spcBef>
              <a:buNone/>
              <a:defRPr sz="3500" cap="all" baseline="0">
                <a:solidFill>
                  <a:schemeClr val="bg1"/>
                </a:solidFill>
                <a:latin typeface="+mj-lt"/>
              </a:defRPr>
            </a:lvl8pPr>
            <a:lvl9pPr marL="0" indent="0">
              <a:spcBef>
                <a:spcPts val="0"/>
              </a:spcBef>
              <a:buNone/>
              <a:defRPr sz="3500" cap="all" baseline="0">
                <a:solidFill>
                  <a:schemeClr val="bg1"/>
                </a:solidFill>
                <a:latin typeface="+mj-lt"/>
              </a:defRPr>
            </a:lvl9pPr>
          </a:lstStyle>
          <a:p>
            <a:pPr lvl="0"/>
            <a:r>
              <a:rPr lang="en-GB" noProof="0"/>
              <a:t>Two lines</a:t>
            </a:r>
          </a:p>
        </p:txBody>
      </p:sp>
      <p:sp>
        <p:nvSpPr>
          <p:cNvPr id="16" name="SmartArt Placeholder 15">
            <a:extLst>
              <a:ext uri="{FF2B5EF4-FFF2-40B4-BE49-F238E27FC236}">
                <a16:creationId xmlns:a16="http://schemas.microsoft.com/office/drawing/2014/main" id="{C47ADD00-6348-05F9-9D6B-13E52945DA72}"/>
              </a:ext>
            </a:extLst>
          </p:cNvPr>
          <p:cNvSpPr>
            <a:spLocks noGrp="1"/>
          </p:cNvSpPr>
          <p:nvPr>
            <p:ph type="dgm" sz="quarter" idx="11"/>
          </p:nvPr>
        </p:nvSpPr>
        <p:spPr>
          <a:xfrm flipH="1">
            <a:off x="7301132" y="90578"/>
            <a:ext cx="4800770" cy="6096898"/>
          </a:xfrm>
          <a:blipFill dpi="0" rotWithShape="0">
            <a:blip r:embed="rId2" cstate="screen">
              <a:extLst>
                <a:ext uri="{28A0092B-C50C-407E-A947-70E740481C1C}">
                  <a14:useLocalDpi xmlns:a14="http://schemas.microsoft.com/office/drawing/2010/main"/>
                </a:ext>
              </a:extLst>
            </a:blip>
            <a:srcRect/>
            <a:stretch>
              <a:fillRect l="1"/>
            </a:stretch>
          </a:blipFill>
        </p:spPr>
        <p:txBody>
          <a:bodyPr/>
          <a:lstStyle>
            <a:lvl1pPr marL="0" indent="0">
              <a:buNone/>
              <a:defRPr>
                <a:noFill/>
              </a:defRPr>
            </a:lvl1pPr>
          </a:lstStyle>
          <a:p>
            <a:r>
              <a:rPr lang="en-US"/>
              <a:t>Click icon to add SmartArt graphic</a:t>
            </a:r>
            <a:endParaRPr lang="de-DE" dirty="0"/>
          </a:p>
        </p:txBody>
      </p:sp>
    </p:spTree>
    <p:extLst>
      <p:ext uri="{BB962C8B-B14F-4D97-AF65-F5344CB8AC3E}">
        <p14:creationId xmlns:p14="http://schemas.microsoft.com/office/powerpoint/2010/main" val="2128907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hapter 2  (dots white)">
    <p:bg>
      <p:bgPr>
        <a:solidFill>
          <a:schemeClr val="bg1"/>
        </a:solidFill>
        <a:effectLst/>
      </p:bgPr>
    </p:b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98B3717B-D076-CD2F-823E-606F67F0F71B}"/>
              </a:ext>
            </a:extLst>
          </p:cNvPr>
          <p:cNvSpPr>
            <a:spLocks noGrp="1"/>
          </p:cNvSpPr>
          <p:nvPr>
            <p:ph type="pic" sz="quarter" idx="10" hasCustomPrompt="1"/>
          </p:nvPr>
        </p:nvSpPr>
        <p:spPr>
          <a:xfrm>
            <a:off x="0" y="0"/>
            <a:ext cx="12192000" cy="6858000"/>
          </a:xfrm>
          <a:solidFill>
            <a:schemeClr val="tx2"/>
          </a:solidFill>
        </p:spPr>
        <p:txBody>
          <a:bodyPr lIns="108000" tIns="108000" rIns="108000" bIns="108000"/>
          <a:lstStyle>
            <a:lvl1pPr>
              <a:defRPr sz="1400"/>
            </a:lvl1pPr>
          </a:lstStyle>
          <a:p>
            <a:pPr marL="0" marR="0" lvl="0" indent="0" algn="l" defTabSz="914400" rtl="0" eaLnBrk="1" fontAlgn="ctr" latinLnBrk="0" hangingPunct="1">
              <a:lnSpc>
                <a:spcPct val="100000"/>
              </a:lnSpc>
              <a:spcBef>
                <a:spcPts val="600"/>
              </a:spcBef>
              <a:spcAft>
                <a:spcPts val="0"/>
              </a:spcAft>
              <a:buClrTx/>
              <a:buSzTx/>
              <a:buFont typeface="Arial" panose="020B0604020202020204" pitchFamily="34" charset="0"/>
              <a:buNone/>
              <a:tabLst/>
              <a:defRPr/>
            </a:pPr>
            <a:r>
              <a:rPr lang="en-GB" noProof="0"/>
              <a:t>Load image</a:t>
            </a:r>
          </a:p>
          <a:p>
            <a:endParaRPr lang="en-GB" noProof="0"/>
          </a:p>
        </p:txBody>
      </p:sp>
      <p:sp>
        <p:nvSpPr>
          <p:cNvPr id="2" name="Titel 1">
            <a:extLst>
              <a:ext uri="{FF2B5EF4-FFF2-40B4-BE49-F238E27FC236}">
                <a16:creationId xmlns:a16="http://schemas.microsoft.com/office/drawing/2014/main" id="{E156C93F-6473-F7CD-7CB3-E0AA8D3D9264}"/>
              </a:ext>
            </a:extLst>
          </p:cNvPr>
          <p:cNvSpPr>
            <a:spLocks noGrp="1"/>
          </p:cNvSpPr>
          <p:nvPr>
            <p:ph type="title" hasCustomPrompt="1"/>
          </p:nvPr>
        </p:nvSpPr>
        <p:spPr>
          <a:xfrm>
            <a:off x="1" y="3937048"/>
            <a:ext cx="6044962" cy="538609"/>
          </a:xfrm>
          <a:solidFill>
            <a:schemeClr val="accent1"/>
          </a:solidFill>
        </p:spPr>
        <p:txBody>
          <a:bodyPr wrap="none" lIns="154800" rIns="154800" anchor="ctr">
            <a:spAutoFit/>
          </a:bodyPr>
          <a:lstStyle>
            <a:lvl1pPr>
              <a:lnSpc>
                <a:spcPct val="100000"/>
              </a:lnSpc>
              <a:defRPr sz="3500" baseline="0">
                <a:solidFill>
                  <a:schemeClr val="bg1"/>
                </a:solidFill>
              </a:defRPr>
            </a:lvl1pPr>
          </a:lstStyle>
          <a:p>
            <a:r>
              <a:rPr lang="en-GB" noProof="0"/>
              <a:t>Section Break Title</a:t>
            </a:r>
          </a:p>
        </p:txBody>
      </p:sp>
      <p:sp>
        <p:nvSpPr>
          <p:cNvPr id="3" name="Textplatzhalter 2">
            <a:extLst>
              <a:ext uri="{FF2B5EF4-FFF2-40B4-BE49-F238E27FC236}">
                <a16:creationId xmlns:a16="http://schemas.microsoft.com/office/drawing/2014/main" id="{9F7B891B-C03F-0DE3-BF7B-C0B709F4EB23}"/>
              </a:ext>
            </a:extLst>
          </p:cNvPr>
          <p:cNvSpPr>
            <a:spLocks noGrp="1"/>
          </p:cNvSpPr>
          <p:nvPr>
            <p:ph type="body" idx="1" hasCustomPrompt="1"/>
          </p:nvPr>
        </p:nvSpPr>
        <p:spPr>
          <a:xfrm>
            <a:off x="0" y="4564576"/>
            <a:ext cx="3095758" cy="538609"/>
          </a:xfrm>
          <a:solidFill>
            <a:schemeClr val="accent1"/>
          </a:solidFill>
        </p:spPr>
        <p:txBody>
          <a:bodyPr wrap="none" lIns="154800" rIns="154800" anchor="ctr">
            <a:spAutoFit/>
          </a:bodyPr>
          <a:lstStyle>
            <a:lvl1pPr marL="0" indent="0">
              <a:spcBef>
                <a:spcPts val="0"/>
              </a:spcBef>
              <a:buNone/>
              <a:defRPr sz="3500" cap="all" baseline="0">
                <a:solidFill>
                  <a:schemeClr val="bg1"/>
                </a:solidFill>
                <a:latin typeface="+mj-lt"/>
              </a:defRPr>
            </a:lvl1pPr>
            <a:lvl2pPr marL="0" indent="0">
              <a:spcBef>
                <a:spcPts val="0"/>
              </a:spcBef>
              <a:buNone/>
              <a:defRPr sz="3500" cap="all" baseline="0">
                <a:solidFill>
                  <a:schemeClr val="bg1"/>
                </a:solidFill>
                <a:latin typeface="+mj-lt"/>
              </a:defRPr>
            </a:lvl2pPr>
            <a:lvl3pPr marL="0" indent="0">
              <a:spcBef>
                <a:spcPts val="0"/>
              </a:spcBef>
              <a:buNone/>
              <a:defRPr sz="3500" cap="all" baseline="0">
                <a:solidFill>
                  <a:schemeClr val="bg1"/>
                </a:solidFill>
                <a:latin typeface="+mj-lt"/>
              </a:defRPr>
            </a:lvl3pPr>
            <a:lvl4pPr marL="0" indent="0">
              <a:spcBef>
                <a:spcPts val="0"/>
              </a:spcBef>
              <a:buNone/>
              <a:defRPr sz="3500" b="0" cap="all" baseline="0">
                <a:solidFill>
                  <a:schemeClr val="bg1"/>
                </a:solidFill>
                <a:latin typeface="+mj-lt"/>
              </a:defRPr>
            </a:lvl4pPr>
            <a:lvl5pPr marL="0" indent="0">
              <a:spcBef>
                <a:spcPts val="0"/>
              </a:spcBef>
              <a:buNone/>
              <a:defRPr sz="3500" cap="all" baseline="0">
                <a:solidFill>
                  <a:schemeClr val="bg1"/>
                </a:solidFill>
                <a:latin typeface="+mj-lt"/>
              </a:defRPr>
            </a:lvl5pPr>
            <a:lvl6pPr marL="0" indent="0">
              <a:spcBef>
                <a:spcPts val="0"/>
              </a:spcBef>
              <a:buNone/>
              <a:defRPr sz="3500" cap="all" baseline="0">
                <a:solidFill>
                  <a:schemeClr val="bg1"/>
                </a:solidFill>
                <a:latin typeface="+mj-lt"/>
              </a:defRPr>
            </a:lvl6pPr>
            <a:lvl7pPr marL="0" indent="0">
              <a:spcBef>
                <a:spcPts val="0"/>
              </a:spcBef>
              <a:buNone/>
              <a:defRPr sz="3500" cap="all" baseline="0">
                <a:solidFill>
                  <a:schemeClr val="bg1"/>
                </a:solidFill>
                <a:latin typeface="+mj-lt"/>
              </a:defRPr>
            </a:lvl7pPr>
            <a:lvl8pPr marL="0" indent="0">
              <a:spcBef>
                <a:spcPts val="0"/>
              </a:spcBef>
              <a:buNone/>
              <a:defRPr sz="3500" cap="all" baseline="0">
                <a:solidFill>
                  <a:schemeClr val="bg1"/>
                </a:solidFill>
                <a:latin typeface="+mj-lt"/>
              </a:defRPr>
            </a:lvl8pPr>
            <a:lvl9pPr marL="0" indent="0">
              <a:spcBef>
                <a:spcPts val="0"/>
              </a:spcBef>
              <a:buNone/>
              <a:defRPr sz="3500" cap="all" baseline="0">
                <a:solidFill>
                  <a:schemeClr val="bg1"/>
                </a:solidFill>
                <a:latin typeface="+mj-lt"/>
              </a:defRPr>
            </a:lvl9pPr>
          </a:lstStyle>
          <a:p>
            <a:pPr lvl="0"/>
            <a:r>
              <a:rPr lang="en-GB" noProof="0"/>
              <a:t>Two lines</a:t>
            </a:r>
          </a:p>
        </p:txBody>
      </p:sp>
      <p:sp>
        <p:nvSpPr>
          <p:cNvPr id="18" name="SmartArt Placeholder 17">
            <a:extLst>
              <a:ext uri="{FF2B5EF4-FFF2-40B4-BE49-F238E27FC236}">
                <a16:creationId xmlns:a16="http://schemas.microsoft.com/office/drawing/2014/main" id="{4DDFF415-6A85-E40C-D06C-8046BA1CA9EA}"/>
              </a:ext>
            </a:extLst>
          </p:cNvPr>
          <p:cNvSpPr>
            <a:spLocks noGrp="1"/>
          </p:cNvSpPr>
          <p:nvPr>
            <p:ph type="dgm" sz="quarter" idx="11"/>
          </p:nvPr>
        </p:nvSpPr>
        <p:spPr>
          <a:xfrm flipH="1">
            <a:off x="7301132" y="96257"/>
            <a:ext cx="4802045" cy="6096898"/>
          </a:xfrm>
          <a:blipFill dpi="0" rotWithShape="0">
            <a:blip r:embed="rId2" cstate="screen">
              <a:extLst>
                <a:ext uri="{28A0092B-C50C-407E-A947-70E740481C1C}">
                  <a14:useLocalDpi xmlns:a14="http://schemas.microsoft.com/office/drawing/2010/main"/>
                </a:ext>
              </a:extLst>
            </a:blip>
            <a:srcRect/>
            <a:stretch>
              <a:fillRect/>
            </a:stretch>
          </a:blipFill>
        </p:spPr>
        <p:txBody>
          <a:bodyPr/>
          <a:lstStyle>
            <a:lvl1pPr marL="0" indent="0">
              <a:buNone/>
              <a:defRPr>
                <a:noFill/>
              </a:defRPr>
            </a:lvl1pPr>
          </a:lstStyle>
          <a:p>
            <a:r>
              <a:rPr lang="en-US"/>
              <a:t>Click icon to add SmartArt graphic</a:t>
            </a:r>
            <a:endParaRPr lang="de-DE"/>
          </a:p>
        </p:txBody>
      </p:sp>
    </p:spTree>
    <p:extLst>
      <p:ext uri="{BB962C8B-B14F-4D97-AF65-F5344CB8AC3E}">
        <p14:creationId xmlns:p14="http://schemas.microsoft.com/office/powerpoint/2010/main" val="2488064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hapter 3  (dots whit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DD78DC-A26D-82D7-052F-C0746DA38D17}"/>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E156C93F-6473-F7CD-7CB3-E0AA8D3D9264}"/>
              </a:ext>
            </a:extLst>
          </p:cNvPr>
          <p:cNvSpPr>
            <a:spLocks noGrp="1"/>
          </p:cNvSpPr>
          <p:nvPr>
            <p:ph type="title" hasCustomPrompt="1"/>
          </p:nvPr>
        </p:nvSpPr>
        <p:spPr>
          <a:xfrm>
            <a:off x="1" y="3937048"/>
            <a:ext cx="6044962" cy="1077218"/>
          </a:xfrm>
          <a:noFill/>
        </p:spPr>
        <p:txBody>
          <a:bodyPr wrap="square" lIns="154800" rIns="154800" anchor="t">
            <a:spAutoFit/>
          </a:bodyPr>
          <a:lstStyle>
            <a:lvl1pPr>
              <a:lnSpc>
                <a:spcPct val="100000"/>
              </a:lnSpc>
              <a:defRPr sz="3500" baseline="0">
                <a:solidFill>
                  <a:schemeClr val="bg1"/>
                </a:solidFill>
              </a:defRPr>
            </a:lvl1pPr>
          </a:lstStyle>
          <a:p>
            <a:r>
              <a:rPr lang="en-GB" noProof="0" dirty="0"/>
              <a:t>Section Break Title</a:t>
            </a:r>
            <a:br>
              <a:rPr lang="en-GB" noProof="0" dirty="0"/>
            </a:br>
            <a:r>
              <a:rPr lang="en-GB" noProof="0" dirty="0"/>
              <a:t>Two Lines</a:t>
            </a:r>
          </a:p>
        </p:txBody>
      </p:sp>
      <p:pic>
        <p:nvPicPr>
          <p:cNvPr id="9" name="Picture 13">
            <a:extLst>
              <a:ext uri="{FF2B5EF4-FFF2-40B4-BE49-F238E27FC236}">
                <a16:creationId xmlns:a16="http://schemas.microsoft.com/office/drawing/2014/main" id="{C40889F8-EAF3-C3B3-12E4-FA1CFF43E1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7399420" y="90578"/>
            <a:ext cx="4702481" cy="6096898"/>
          </a:xfrm>
          <a:prstGeom prst="rect">
            <a:avLst/>
          </a:prstGeom>
        </p:spPr>
      </p:pic>
    </p:spTree>
    <p:extLst>
      <p:ext uri="{BB962C8B-B14F-4D97-AF65-F5344CB8AC3E}">
        <p14:creationId xmlns:p14="http://schemas.microsoft.com/office/powerpoint/2010/main" val="1069651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4  (dots whit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DD78DC-A26D-82D7-052F-C0746DA38D1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E156C93F-6473-F7CD-7CB3-E0AA8D3D9264}"/>
              </a:ext>
            </a:extLst>
          </p:cNvPr>
          <p:cNvSpPr>
            <a:spLocks noGrp="1"/>
          </p:cNvSpPr>
          <p:nvPr>
            <p:ph type="title" hasCustomPrompt="1"/>
          </p:nvPr>
        </p:nvSpPr>
        <p:spPr>
          <a:xfrm>
            <a:off x="1" y="3937048"/>
            <a:ext cx="6044962" cy="1077218"/>
          </a:xfrm>
          <a:noFill/>
        </p:spPr>
        <p:txBody>
          <a:bodyPr wrap="square" lIns="154800" rIns="154800" anchor="t">
            <a:spAutoFit/>
          </a:bodyPr>
          <a:lstStyle>
            <a:lvl1pPr>
              <a:lnSpc>
                <a:spcPct val="100000"/>
              </a:lnSpc>
              <a:defRPr sz="3500" baseline="0">
                <a:solidFill>
                  <a:schemeClr val="bg1"/>
                </a:solidFill>
              </a:defRPr>
            </a:lvl1pPr>
          </a:lstStyle>
          <a:p>
            <a:r>
              <a:rPr lang="en-GB" noProof="0" dirty="0"/>
              <a:t>Section Break Title</a:t>
            </a:r>
            <a:br>
              <a:rPr lang="en-GB" noProof="0" dirty="0"/>
            </a:br>
            <a:r>
              <a:rPr lang="en-GB" noProof="0" dirty="0"/>
              <a:t>Two Lines</a:t>
            </a:r>
          </a:p>
        </p:txBody>
      </p:sp>
      <p:pic>
        <p:nvPicPr>
          <p:cNvPr id="9" name="Picture 13">
            <a:extLst>
              <a:ext uri="{FF2B5EF4-FFF2-40B4-BE49-F238E27FC236}">
                <a16:creationId xmlns:a16="http://schemas.microsoft.com/office/drawing/2014/main" id="{C40889F8-EAF3-C3B3-12E4-FA1CFF43E1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7399420" y="90578"/>
            <a:ext cx="4702481" cy="6096898"/>
          </a:xfrm>
          <a:prstGeom prst="rect">
            <a:avLst/>
          </a:prstGeom>
        </p:spPr>
      </p:pic>
    </p:spTree>
    <p:extLst>
      <p:ext uri="{BB962C8B-B14F-4D97-AF65-F5344CB8AC3E}">
        <p14:creationId xmlns:p14="http://schemas.microsoft.com/office/powerpoint/2010/main" val="2051185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95701A3-68C9-D0F8-965D-85BC69DBAE66}"/>
              </a:ext>
            </a:extLst>
          </p:cNvPr>
          <p:cNvSpPr>
            <a:spLocks noGrp="1"/>
          </p:cNvSpPr>
          <p:nvPr>
            <p:ph type="title"/>
          </p:nvPr>
        </p:nvSpPr>
        <p:spPr>
          <a:xfrm>
            <a:off x="432000" y="367349"/>
            <a:ext cx="11329200" cy="900000"/>
          </a:xfrm>
          <a:prstGeom prst="rect">
            <a:avLst/>
          </a:prstGeom>
        </p:spPr>
        <p:txBody>
          <a:bodyPr vert="horz" lIns="0" tIns="0" rIns="0" bIns="0" rtlCol="0" anchor="t">
            <a:noAutofit/>
          </a:bodyPr>
          <a:lstStyle/>
          <a:p>
            <a:r>
              <a:rPr lang="en-US" noProof="0" dirty="0"/>
              <a:t>Headline</a:t>
            </a:r>
          </a:p>
        </p:txBody>
      </p:sp>
      <p:sp>
        <p:nvSpPr>
          <p:cNvPr id="3" name="Textplatzhalter 2">
            <a:extLst>
              <a:ext uri="{FF2B5EF4-FFF2-40B4-BE49-F238E27FC236}">
                <a16:creationId xmlns:a16="http://schemas.microsoft.com/office/drawing/2014/main" id="{FD6D045B-2846-CDA2-CDB3-14C5AF31C199}"/>
              </a:ext>
            </a:extLst>
          </p:cNvPr>
          <p:cNvSpPr>
            <a:spLocks noGrp="1"/>
          </p:cNvSpPr>
          <p:nvPr>
            <p:ph type="body" idx="1"/>
          </p:nvPr>
        </p:nvSpPr>
        <p:spPr>
          <a:xfrm>
            <a:off x="432000" y="1703388"/>
            <a:ext cx="11329200" cy="4606925"/>
          </a:xfrm>
          <a:prstGeom prst="rect">
            <a:avLst/>
          </a:prstGeom>
        </p:spPr>
        <p:txBody>
          <a:bodyPr vert="horz" lIns="0" tIns="0" rIns="0" bIns="0" rtlCol="0">
            <a:noAutofit/>
          </a:bodyPr>
          <a:lstStyle/>
          <a:p>
            <a:pPr lvl="0"/>
            <a:r>
              <a:rPr lang="en-US" noProof="0" dirty="0"/>
              <a:t>Body Copy 20 pt</a:t>
            </a:r>
          </a:p>
          <a:p>
            <a:pPr lvl="1"/>
            <a:r>
              <a:rPr lang="en-US" noProof="0" dirty="0"/>
              <a:t>Bullet First level 20 pt</a:t>
            </a:r>
          </a:p>
          <a:p>
            <a:pPr lvl="2"/>
            <a:r>
              <a:rPr lang="en-US" noProof="0" dirty="0"/>
              <a:t>Second level 20 pt</a:t>
            </a:r>
          </a:p>
          <a:p>
            <a:pPr lvl="3"/>
            <a:r>
              <a:rPr lang="en-US" noProof="0" dirty="0"/>
              <a:t>Third level 16 pt </a:t>
            </a:r>
          </a:p>
          <a:p>
            <a:pPr lvl="4"/>
            <a:r>
              <a:rPr lang="en-US" noProof="0" dirty="0"/>
              <a:t>Subheading 20 PT (Fifth level)</a:t>
            </a:r>
          </a:p>
          <a:p>
            <a:pPr lvl="5"/>
            <a:r>
              <a:rPr lang="en-US" noProof="0" dirty="0"/>
              <a:t>Sixth level</a:t>
            </a:r>
          </a:p>
          <a:p>
            <a:pPr lvl="6"/>
            <a:r>
              <a:rPr lang="en-US" noProof="0" dirty="0"/>
              <a:t>Seventh level</a:t>
            </a:r>
          </a:p>
          <a:p>
            <a:pPr lvl="7"/>
            <a:r>
              <a:rPr lang="en-US" noProof="0" dirty="0"/>
              <a:t>Eighth level</a:t>
            </a:r>
          </a:p>
          <a:p>
            <a:pPr lvl="8"/>
            <a:r>
              <a:rPr lang="en-US" noProof="0" dirty="0"/>
              <a:t>Nineth level</a:t>
            </a:r>
          </a:p>
        </p:txBody>
      </p:sp>
      <p:sp>
        <p:nvSpPr>
          <p:cNvPr id="4" name="TextBox 3">
            <a:extLst>
              <a:ext uri="{FF2B5EF4-FFF2-40B4-BE49-F238E27FC236}">
                <a16:creationId xmlns:a16="http://schemas.microsoft.com/office/drawing/2014/main" id="{EA6A72E2-EF5D-4165-5328-516428F53ABC}"/>
              </a:ext>
            </a:extLst>
          </p:cNvPr>
          <p:cNvSpPr txBox="1"/>
          <p:nvPr userDrawn="1"/>
        </p:nvSpPr>
        <p:spPr>
          <a:xfrm>
            <a:off x="292729" y="6397200"/>
            <a:ext cx="261453" cy="269240"/>
          </a:xfrm>
          <a:prstGeom prst="rect">
            <a:avLst/>
          </a:prstGeom>
        </p:spPr>
        <p:txBody>
          <a:bodyPr vert="horz" lIns="0" tIns="0" rIns="0" bIns="0" rtlCol="0" anchor="b"/>
          <a:lstStyle>
            <a:defPPr>
              <a:defRPr lang="de-DE"/>
            </a:defPPr>
            <a:lvl1pPr algn="r">
              <a:defRPr sz="900">
                <a:solidFill>
                  <a:schemeClr val="tx2"/>
                </a:solidFill>
              </a:defRPr>
            </a:lvl1pPr>
          </a:lstStyle>
          <a:p>
            <a:pPr lvl="0"/>
            <a:fld id="{92337954-7726-4D0F-9686-CC5D1A64C7AC}" type="slidenum">
              <a:rPr lang="en-US" noProof="0" smtClean="0">
                <a:solidFill>
                  <a:schemeClr val="tx2"/>
                </a:solidFill>
              </a:rPr>
              <a:pPr lvl="0"/>
              <a:t>‹#›</a:t>
            </a:fld>
            <a:endParaRPr lang="en-GB" dirty="0">
              <a:solidFill>
                <a:schemeClr val="tx2"/>
              </a:solidFill>
            </a:endParaRPr>
          </a:p>
        </p:txBody>
      </p:sp>
      <p:pic>
        <p:nvPicPr>
          <p:cNvPr id="9" name="Grafik 8">
            <a:extLst>
              <a:ext uri="{FF2B5EF4-FFF2-40B4-BE49-F238E27FC236}">
                <a16:creationId xmlns:a16="http://schemas.microsoft.com/office/drawing/2014/main" id="{CEB2CE4D-53A4-6AC6-5C98-39A6252F7355}"/>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1029024" y="6499876"/>
            <a:ext cx="734829" cy="142224"/>
          </a:xfrm>
          <a:prstGeom prst="rect">
            <a:avLst/>
          </a:prstGeom>
        </p:spPr>
      </p:pic>
      <p:pic>
        <p:nvPicPr>
          <p:cNvPr id="8" name="Punkte">
            <a:extLst>
              <a:ext uri="{FF2B5EF4-FFF2-40B4-BE49-F238E27FC236}">
                <a16:creationId xmlns:a16="http://schemas.microsoft.com/office/drawing/2014/main" id="{EA41CDB4-61C3-0BBC-53D1-1A180F8B1073}"/>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a:off x="9821924" y="44186"/>
            <a:ext cx="2314710" cy="2160000"/>
          </a:xfrm>
          <a:prstGeom prst="rect">
            <a:avLst/>
          </a:prstGeom>
        </p:spPr>
      </p:pic>
      <p:sp>
        <p:nvSpPr>
          <p:cNvPr id="10" name="Fußzeilenplatzhalter 4">
            <a:extLst>
              <a:ext uri="{FF2B5EF4-FFF2-40B4-BE49-F238E27FC236}">
                <a16:creationId xmlns:a16="http://schemas.microsoft.com/office/drawing/2014/main" id="{B0735C30-2DA7-5968-B94B-90051FD7761F}"/>
              </a:ext>
            </a:extLst>
          </p:cNvPr>
          <p:cNvSpPr txBox="1">
            <a:spLocks/>
          </p:cNvSpPr>
          <p:nvPr userDrawn="1"/>
        </p:nvSpPr>
        <p:spPr>
          <a:xfrm>
            <a:off x="543600" y="6397200"/>
            <a:ext cx="5442863" cy="269240"/>
          </a:xfrm>
          <a:prstGeom prst="rect">
            <a:avLst/>
          </a:prstGeom>
        </p:spPr>
        <p:txBody>
          <a:bodyPr vert="horz" lIns="72000" tIns="0" rIns="0" bIns="0" rtlCol="0" anchor="b"/>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CSEM PPT hacks and design examples</a:t>
            </a:r>
          </a:p>
        </p:txBody>
      </p:sp>
    </p:spTree>
    <p:extLst>
      <p:ext uri="{BB962C8B-B14F-4D97-AF65-F5344CB8AC3E}">
        <p14:creationId xmlns:p14="http://schemas.microsoft.com/office/powerpoint/2010/main" val="132583111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40"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51" r:id="rId15"/>
    <p:sldLayoutId id="2147483752" r:id="rId16"/>
    <p:sldLayoutId id="2147483750" r:id="rId17"/>
    <p:sldLayoutId id="2147483713" r:id="rId18"/>
    <p:sldLayoutId id="2147483714" r:id="rId19"/>
    <p:sldLayoutId id="2147483715" r:id="rId20"/>
    <p:sldLayoutId id="2147483716" r:id="rId21"/>
    <p:sldLayoutId id="2147483717" r:id="rId22"/>
    <p:sldLayoutId id="2147483718" r:id="rId23"/>
    <p:sldLayoutId id="2147483745" r:id="rId24"/>
    <p:sldLayoutId id="2147483743"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53" r:id="rId46"/>
  </p:sldLayoutIdLst>
  <p:hf sldNum="0" hdr="0" ftr="0"/>
  <p:txStyles>
    <p:titleStyle>
      <a:lvl1pPr algn="l" defTabSz="914400" rtl="0" eaLnBrk="1" latinLnBrk="0" hangingPunct="1">
        <a:lnSpc>
          <a:spcPct val="104000"/>
        </a:lnSpc>
        <a:spcBef>
          <a:spcPct val="0"/>
        </a:spcBef>
        <a:buNone/>
        <a:defRPr sz="2800" kern="1200" cap="all" baseline="0">
          <a:solidFill>
            <a:schemeClr val="accent2"/>
          </a:solidFill>
          <a:latin typeface="+mj-lt"/>
          <a:ea typeface="+mj-ea"/>
          <a:cs typeface="+mj-cs"/>
        </a:defRPr>
      </a:lvl1pPr>
    </p:titleStyle>
    <p:bodyStyle>
      <a:lvl1pPr marL="324000" indent="-324000" algn="l" defTabSz="914400" rtl="0" eaLnBrk="1" fontAlgn="ctr" latinLnBrk="0" hangingPunct="1">
        <a:lnSpc>
          <a:spcPct val="100000"/>
        </a:lnSpc>
        <a:spcBef>
          <a:spcPts val="600"/>
        </a:spcBef>
        <a:buClr>
          <a:schemeClr val="accent1"/>
        </a:buClr>
        <a:buFont typeface="Arial" panose="020B0604020202020204" pitchFamily="34" charset="0"/>
        <a:buChar char="•"/>
        <a:defRPr sz="2000" kern="1200">
          <a:solidFill>
            <a:schemeClr val="accent2"/>
          </a:solidFill>
          <a:latin typeface="+mn-lt"/>
          <a:ea typeface="+mn-ea"/>
          <a:cs typeface="+mn-cs"/>
        </a:defRPr>
      </a:lvl1pPr>
      <a:lvl2pPr marL="648000" indent="-324000" algn="l" defTabSz="914400" rtl="0" eaLnBrk="1" fontAlgn="ctr" latinLnBrk="0" hangingPunct="1">
        <a:lnSpc>
          <a:spcPct val="100000"/>
        </a:lnSpc>
        <a:spcBef>
          <a:spcPts val="600"/>
        </a:spcBef>
        <a:spcAft>
          <a:spcPts val="0"/>
        </a:spcAft>
        <a:buClr>
          <a:schemeClr val="accent1"/>
        </a:buClr>
        <a:buSzPct val="100000"/>
        <a:buFont typeface="Arial" panose="020B0604020202020204" pitchFamily="34" charset="0"/>
        <a:buChar char="•"/>
        <a:defRPr sz="2000" kern="1200">
          <a:solidFill>
            <a:schemeClr val="accent2"/>
          </a:solidFill>
          <a:latin typeface="+mn-lt"/>
          <a:ea typeface="+mn-ea"/>
          <a:cs typeface="+mn-cs"/>
        </a:defRPr>
      </a:lvl2pPr>
      <a:lvl3pPr marL="972000" indent="-324000" algn="l" defTabSz="914400" rtl="0" eaLnBrk="1" fontAlgn="ctr" latinLnBrk="0" hangingPunct="1">
        <a:lnSpc>
          <a:spcPct val="100000"/>
        </a:lnSpc>
        <a:spcBef>
          <a:spcPts val="600"/>
        </a:spcBef>
        <a:buClr>
          <a:schemeClr val="accent1"/>
        </a:buClr>
        <a:buSzPct val="100000"/>
        <a:buFont typeface="Arial" panose="020B0604020202020204" pitchFamily="34" charset="0"/>
        <a:buChar char="•"/>
        <a:defRPr sz="2000" kern="1200">
          <a:solidFill>
            <a:schemeClr val="accent2"/>
          </a:solidFill>
          <a:latin typeface="+mn-lt"/>
          <a:ea typeface="+mn-ea"/>
          <a:cs typeface="+mn-cs"/>
        </a:defRPr>
      </a:lvl3pPr>
      <a:lvl4pPr marL="1296000" indent="-324000" algn="l" defTabSz="914400" rtl="0" eaLnBrk="1" fontAlgn="ctr" latinLnBrk="0" hangingPunct="1">
        <a:lnSpc>
          <a:spcPct val="100000"/>
        </a:lnSpc>
        <a:spcBef>
          <a:spcPts val="600"/>
        </a:spcBef>
        <a:buClr>
          <a:schemeClr val="accent1"/>
        </a:buClr>
        <a:buFont typeface="Arial" panose="020B0604020202020204" pitchFamily="34" charset="0"/>
        <a:buChar char="•"/>
        <a:defRPr sz="1600" b="0" u="none" kern="1200" cap="none" baseline="0">
          <a:solidFill>
            <a:schemeClr val="accent2"/>
          </a:solidFill>
          <a:latin typeface="+mn-lt"/>
          <a:ea typeface="+mn-ea"/>
          <a:cs typeface="+mn-cs"/>
        </a:defRPr>
      </a:lvl4pPr>
      <a:lvl5pPr marL="0" indent="0" algn="l" defTabSz="914400" rtl="0" eaLnBrk="1" fontAlgn="ctr" latinLnBrk="0" hangingPunct="1">
        <a:lnSpc>
          <a:spcPct val="100000"/>
        </a:lnSpc>
        <a:spcBef>
          <a:spcPts val="600"/>
        </a:spcBef>
        <a:buClr>
          <a:schemeClr val="accent1"/>
        </a:buClr>
        <a:buFont typeface="Arial" panose="020B0604020202020204" pitchFamily="34" charset="0"/>
        <a:buNone/>
        <a:defRPr sz="2000" b="1" kern="1200" cap="all" baseline="0">
          <a:solidFill>
            <a:schemeClr val="accent1"/>
          </a:solidFill>
          <a:latin typeface="+mn-lt"/>
          <a:ea typeface="+mn-ea"/>
          <a:cs typeface="+mn-cs"/>
        </a:defRPr>
      </a:lvl5pPr>
      <a:lvl6pPr marL="324000" indent="-324000" algn="l" defTabSz="914400" rtl="0" eaLnBrk="1" fontAlgn="ctr" latinLnBrk="0" hangingPunct="1">
        <a:lnSpc>
          <a:spcPct val="100000"/>
        </a:lnSpc>
        <a:spcBef>
          <a:spcPts val="600"/>
        </a:spcBef>
        <a:buClr>
          <a:schemeClr val="accent1"/>
        </a:buClr>
        <a:buFont typeface="Arial" panose="020B0604020202020204" pitchFamily="34" charset="0"/>
        <a:buChar char="•"/>
        <a:defRPr sz="2000" kern="1200">
          <a:solidFill>
            <a:schemeClr val="accent2"/>
          </a:solidFill>
          <a:latin typeface="+mn-lt"/>
          <a:ea typeface="+mn-ea"/>
          <a:cs typeface="+mn-cs"/>
        </a:defRPr>
      </a:lvl6pPr>
      <a:lvl7pPr marL="324000" indent="-324000" algn="l" defTabSz="914400" rtl="0" eaLnBrk="1" fontAlgn="ctr" latinLnBrk="0" hangingPunct="1">
        <a:lnSpc>
          <a:spcPct val="100000"/>
        </a:lnSpc>
        <a:spcBef>
          <a:spcPts val="600"/>
        </a:spcBef>
        <a:buClr>
          <a:schemeClr val="accent1"/>
        </a:buClr>
        <a:buFont typeface="Arial" panose="020B0604020202020204" pitchFamily="34" charset="0"/>
        <a:buChar char="•"/>
        <a:defRPr sz="2000" kern="1200">
          <a:solidFill>
            <a:schemeClr val="accent2"/>
          </a:solidFill>
          <a:latin typeface="+mn-lt"/>
          <a:ea typeface="+mn-ea"/>
          <a:cs typeface="+mn-cs"/>
        </a:defRPr>
      </a:lvl7pPr>
      <a:lvl8pPr marL="324000" indent="-324000" algn="l" defTabSz="914400" rtl="0" eaLnBrk="1" fontAlgn="ctr" latinLnBrk="0" hangingPunct="1">
        <a:lnSpc>
          <a:spcPct val="100000"/>
        </a:lnSpc>
        <a:spcBef>
          <a:spcPts val="600"/>
        </a:spcBef>
        <a:buClr>
          <a:schemeClr val="accent1"/>
        </a:buClr>
        <a:buFont typeface="Arial" panose="020B0604020202020204" pitchFamily="34" charset="0"/>
        <a:buChar char="•"/>
        <a:defRPr sz="2000" kern="1200">
          <a:solidFill>
            <a:schemeClr val="accent2"/>
          </a:solidFill>
          <a:latin typeface="+mn-lt"/>
          <a:ea typeface="+mn-ea"/>
          <a:cs typeface="+mn-cs"/>
        </a:defRPr>
      </a:lvl8pPr>
      <a:lvl9pPr marL="324000" indent="-324000" algn="l" defTabSz="914400" rtl="0" eaLnBrk="1" fontAlgn="ctr" latinLnBrk="0" hangingPunct="1">
        <a:lnSpc>
          <a:spcPct val="100000"/>
        </a:lnSpc>
        <a:spcBef>
          <a:spcPts val="600"/>
        </a:spcBef>
        <a:buClr>
          <a:schemeClr val="accent1"/>
        </a:buClr>
        <a:buFont typeface="Arial" panose="020B0604020202020204" pitchFamily="34" charset="0"/>
        <a:buChar char="•"/>
        <a:defRPr sz="2000" kern="1200">
          <a:solidFill>
            <a:schemeClr val="accent2"/>
          </a:solidFill>
          <a:latin typeface="+mn-lt"/>
          <a:ea typeface="+mn-ea"/>
          <a:cs typeface="+mn-cs"/>
        </a:defRPr>
      </a:lvl9pPr>
    </p:bodyStyle>
    <p:otherStyle>
      <a:defPPr>
        <a:defRPr lang="de-DE"/>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72">
          <p15:clr>
            <a:srgbClr val="F26B43"/>
          </p15:clr>
        </p15:guide>
        <p15:guide id="4" pos="1958">
          <p15:clr>
            <a:srgbClr val="F26B43"/>
          </p15:clr>
        </p15:guide>
        <p15:guide id="5" pos="2094">
          <p15:clr>
            <a:srgbClr val="F26B43"/>
          </p15:clr>
        </p15:guide>
        <p15:guide id="6" pos="3771">
          <p15:clr>
            <a:srgbClr val="F26B43"/>
          </p15:clr>
        </p15:guide>
        <p15:guide id="7" pos="3908">
          <p15:clr>
            <a:srgbClr val="F26B43"/>
          </p15:clr>
        </p15:guide>
        <p15:guide id="8" pos="5589">
          <p15:clr>
            <a:srgbClr val="F26B43"/>
          </p15:clr>
        </p15:guide>
        <p15:guide id="9" pos="5725">
          <p15:clr>
            <a:srgbClr val="F26B43"/>
          </p15:clr>
        </p15:guide>
        <p15:guide id="10" pos="7407">
          <p15:clr>
            <a:srgbClr val="F26B43"/>
          </p15:clr>
        </p15:guide>
        <p15:guide id="11" orient="horz">
          <p15:clr>
            <a:srgbClr val="F26B43"/>
          </p15:clr>
        </p15:guide>
        <p15:guide id="12" orient="horz" pos="4320">
          <p15:clr>
            <a:srgbClr val="F26B43"/>
          </p15:clr>
        </p15:guide>
        <p15:guide id="13" orient="horz" pos="272">
          <p15:clr>
            <a:srgbClr val="F26B43"/>
          </p15:clr>
        </p15:guide>
        <p15:guide id="14" orient="horz" pos="3975">
          <p15:clr>
            <a:srgbClr val="F26B43"/>
          </p15:clr>
        </p15:guide>
        <p15:guide id="15" orient="horz" pos="4184">
          <p15:clr>
            <a:srgbClr val="F26B43"/>
          </p15:clr>
        </p15:guide>
        <p15:guide id="16" orient="horz" pos="107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18" Type="http://schemas.openxmlformats.org/officeDocument/2006/relationships/image" Target="../media/image42.emf"/><Relationship Id="rId3" Type="http://schemas.openxmlformats.org/officeDocument/2006/relationships/image" Target="../media/image27.emf"/><Relationship Id="rId21" Type="http://schemas.openxmlformats.org/officeDocument/2006/relationships/image" Target="../media/image45.emf"/><Relationship Id="rId7" Type="http://schemas.openxmlformats.org/officeDocument/2006/relationships/image" Target="../media/image31.emf"/><Relationship Id="rId12" Type="http://schemas.openxmlformats.org/officeDocument/2006/relationships/image" Target="../media/image36.emf"/><Relationship Id="rId17" Type="http://schemas.openxmlformats.org/officeDocument/2006/relationships/image" Target="../media/image41.emf"/><Relationship Id="rId2" Type="http://schemas.openxmlformats.org/officeDocument/2006/relationships/notesSlide" Target="../notesSlides/notesSlide3.xml"/><Relationship Id="rId16" Type="http://schemas.openxmlformats.org/officeDocument/2006/relationships/image" Target="../media/image40.emf"/><Relationship Id="rId20" Type="http://schemas.openxmlformats.org/officeDocument/2006/relationships/image" Target="../media/image44.emf"/><Relationship Id="rId1" Type="http://schemas.openxmlformats.org/officeDocument/2006/relationships/slideLayout" Target="../slideLayouts/slideLayout11.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4.emf"/><Relationship Id="rId19" Type="http://schemas.openxmlformats.org/officeDocument/2006/relationships/image" Target="../media/image43.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s>
</file>

<file path=ppt/slides/_rels/slide1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chart" Target="../charts/chart1.xml"/><Relationship Id="rId1" Type="http://schemas.openxmlformats.org/officeDocument/2006/relationships/slideLayout" Target="../slideLayouts/slideLayout1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2.xml.rels><?xml version="1.0" encoding="UTF-8" standalone="yes"?>
<Relationships xmlns="http://schemas.openxmlformats.org/package/2006/relationships"><Relationship Id="rId3" Type="http://schemas.openxmlformats.org/officeDocument/2006/relationships/hyperlink" Target="https://stock.adobe.com/" TargetMode="External"/><Relationship Id="rId2" Type="http://schemas.openxmlformats.org/officeDocument/2006/relationships/hyperlink" Target="mailto:nikola.relota@csem.ch" TargetMode="Externa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thenounproject.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9.png"/><Relationship Id="rId7" Type="http://schemas.openxmlformats.org/officeDocument/2006/relationships/image" Target="../media/image51.sv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47.sv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4.jpe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e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39.xml"/><Relationship Id="rId5" Type="http://schemas.openxmlformats.org/officeDocument/2006/relationships/image" Target="../media/image13.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jpe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4.jpe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13.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6.jpe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jpeg"/><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1.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Bildplatzhalter 24">
            <a:extLst>
              <a:ext uri="{FF2B5EF4-FFF2-40B4-BE49-F238E27FC236}">
                <a16:creationId xmlns:a16="http://schemas.microsoft.com/office/drawing/2014/main" id="{EF3CB249-4F04-8C2D-3F97-DC85F38005F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p:pic>
      <p:sp>
        <p:nvSpPr>
          <p:cNvPr id="16" name="Titel 15">
            <a:extLst>
              <a:ext uri="{FF2B5EF4-FFF2-40B4-BE49-F238E27FC236}">
                <a16:creationId xmlns:a16="http://schemas.microsoft.com/office/drawing/2014/main" id="{5AD5FB2B-7416-3B27-B72B-BAA25D46DE43}"/>
              </a:ext>
            </a:extLst>
          </p:cNvPr>
          <p:cNvSpPr>
            <a:spLocks noGrp="1"/>
          </p:cNvSpPr>
          <p:nvPr>
            <p:ph type="ctrTitle"/>
          </p:nvPr>
        </p:nvSpPr>
        <p:spPr>
          <a:xfrm>
            <a:off x="177800" y="5288568"/>
            <a:ext cx="11924699" cy="1058165"/>
          </a:xfrm>
        </p:spPr>
        <p:txBody>
          <a:bodyPr>
            <a:normAutofit/>
          </a:bodyPr>
          <a:lstStyle/>
          <a:p>
            <a:r>
              <a:rPr lang="en-US" sz="2800" b="1" cap="none" dirty="0" err="1">
                <a:latin typeface="+mn-lt"/>
                <a:ea typeface="Aptos" panose="020B0004020202020204" pitchFamily="34" charset="0"/>
              </a:rPr>
              <a:t>PatS</a:t>
            </a:r>
            <a:r>
              <a:rPr lang="en-US" sz="2800" b="1" cap="none" dirty="0" err="1">
                <a:effectLst/>
                <a:latin typeface="+mn-lt"/>
                <a:ea typeface="Aptos" panose="020B0004020202020204" pitchFamily="34" charset="0"/>
              </a:rPr>
              <a:t>trat</a:t>
            </a:r>
            <a:r>
              <a:rPr lang="en-US" sz="2800" b="1" dirty="0">
                <a:effectLst/>
                <a:latin typeface="+mn-lt"/>
                <a:ea typeface="Aptos" panose="020B0004020202020204" pitchFamily="34" charset="0"/>
              </a:rPr>
              <a:t>: </a:t>
            </a:r>
            <a:r>
              <a:rPr lang="en-US" sz="2800" cap="none" dirty="0">
                <a:effectLst/>
                <a:latin typeface="+mn-lt"/>
                <a:ea typeface="Aptos" panose="020B0004020202020204" pitchFamily="34" charset="0"/>
              </a:rPr>
              <a:t>AI-driven Patient Stratification Framework For Predicting And Monitoring Treatment Response</a:t>
            </a:r>
            <a:endParaRPr lang="en-GB" sz="4400" noProof="0" dirty="0">
              <a:latin typeface="+mn-lt"/>
            </a:endParaRPr>
          </a:p>
        </p:txBody>
      </p:sp>
      <p:sp>
        <p:nvSpPr>
          <p:cNvPr id="30" name="SmartArt Placeholder 29">
            <a:extLst>
              <a:ext uri="{FF2B5EF4-FFF2-40B4-BE49-F238E27FC236}">
                <a16:creationId xmlns:a16="http://schemas.microsoft.com/office/drawing/2014/main" id="{70A3DF75-44F8-AD75-2C57-4D0FF1DE41DB}"/>
              </a:ext>
            </a:extLst>
          </p:cNvPr>
          <p:cNvSpPr>
            <a:spLocks noGrp="1"/>
          </p:cNvSpPr>
          <p:nvPr>
            <p:ph type="dgm" sz="quarter" idx="14"/>
          </p:nvPr>
        </p:nvSpPr>
        <p:spPr/>
        <p:txBody>
          <a:bodyPr/>
          <a:lstStyle/>
          <a:p>
            <a:endParaRPr lang="en-US"/>
          </a:p>
        </p:txBody>
      </p:sp>
      <p:sp>
        <p:nvSpPr>
          <p:cNvPr id="31" name="Date Placeholder 30">
            <a:extLst>
              <a:ext uri="{FF2B5EF4-FFF2-40B4-BE49-F238E27FC236}">
                <a16:creationId xmlns:a16="http://schemas.microsoft.com/office/drawing/2014/main" id="{5D324C83-2358-3A93-CF4B-3C96DDC4C339}"/>
              </a:ext>
            </a:extLst>
          </p:cNvPr>
          <p:cNvSpPr>
            <a:spLocks noGrp="1"/>
          </p:cNvSpPr>
          <p:nvPr>
            <p:ph type="dt" sz="half" idx="15"/>
          </p:nvPr>
        </p:nvSpPr>
        <p:spPr/>
        <p:txBody>
          <a:bodyPr/>
          <a:lstStyle/>
          <a:p>
            <a:r>
              <a:rPr lang="en-GB" dirty="0"/>
              <a:t>23-Apr-2024</a:t>
            </a:r>
          </a:p>
        </p:txBody>
      </p:sp>
      <p:sp>
        <p:nvSpPr>
          <p:cNvPr id="3" name="Subtitle 2">
            <a:extLst>
              <a:ext uri="{FF2B5EF4-FFF2-40B4-BE49-F238E27FC236}">
                <a16:creationId xmlns:a16="http://schemas.microsoft.com/office/drawing/2014/main" id="{E1BAEE47-81BC-E589-EF5B-45B6B759A07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7503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ADA23991-78EE-D0A0-282C-A33D3E4CBC04}"/>
              </a:ext>
            </a:extLst>
          </p:cNvPr>
          <p:cNvSpPr>
            <a:spLocks noGrp="1"/>
          </p:cNvSpPr>
          <p:nvPr>
            <p:ph type="title"/>
          </p:nvPr>
        </p:nvSpPr>
        <p:spPr/>
        <p:txBody>
          <a:bodyPr/>
          <a:lstStyle/>
          <a:p>
            <a:r>
              <a:rPr lang="en-US" noProof="0" dirty="0"/>
              <a:t>Dynamic research for dynamic industries: Evolving to meet the needs</a:t>
            </a:r>
            <a:endParaRPr lang="en-GB" noProof="0" dirty="0"/>
          </a:p>
        </p:txBody>
      </p:sp>
      <p:sp>
        <p:nvSpPr>
          <p:cNvPr id="10" name="Fußzeilenplatzhalter 9">
            <a:extLst>
              <a:ext uri="{FF2B5EF4-FFF2-40B4-BE49-F238E27FC236}">
                <a16:creationId xmlns:a16="http://schemas.microsoft.com/office/drawing/2014/main" id="{38EB6483-DFA4-C2BC-9B4F-FFCB7C46708E}"/>
              </a:ext>
            </a:extLst>
          </p:cNvPr>
          <p:cNvSpPr>
            <a:spLocks noGrp="1"/>
          </p:cNvSpPr>
          <p:nvPr>
            <p:ph type="ftr" sz="quarter" idx="11"/>
          </p:nvPr>
        </p:nvSpPr>
        <p:spPr>
          <a:xfrm>
            <a:off x="543600" y="6397200"/>
            <a:ext cx="5442863" cy="269240"/>
          </a:xfrm>
          <a:prstGeom prst="rect">
            <a:avLst/>
          </a:prstGeom>
        </p:spPr>
        <p:txBody>
          <a:bodyPr vert="horz" lIns="72000" tIns="0" rIns="0" bIns="0" rtlCol="0" anchor="b"/>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  CSEM company presentation  •  © CSEM  </a:t>
            </a:r>
            <a:endParaRPr lang="de-CH"/>
          </a:p>
        </p:txBody>
      </p:sp>
      <p:sp>
        <p:nvSpPr>
          <p:cNvPr id="4" name="Textfeld 7">
            <a:extLst>
              <a:ext uri="{FF2B5EF4-FFF2-40B4-BE49-F238E27FC236}">
                <a16:creationId xmlns:a16="http://schemas.microsoft.com/office/drawing/2014/main" id="{203D9B80-9D28-AD9B-306C-8902EC414256}"/>
              </a:ext>
            </a:extLst>
          </p:cNvPr>
          <p:cNvSpPr txBox="1"/>
          <p:nvPr/>
        </p:nvSpPr>
        <p:spPr>
          <a:xfrm>
            <a:off x="8257771" y="1851376"/>
            <a:ext cx="3576709" cy="276999"/>
          </a:xfrm>
          <a:prstGeom prst="rect">
            <a:avLst/>
          </a:prstGeom>
          <a:noFill/>
        </p:spPr>
        <p:txBody>
          <a:bodyPr wrap="square" lIns="0" tIns="0" rIns="0" bIns="0">
            <a:spAutoFit/>
          </a:bodyPr>
          <a:lstStyle/>
          <a:p>
            <a:pPr algn="ctr"/>
            <a:r>
              <a:rPr lang="tr-TR" b="1" dirty="0">
                <a:solidFill>
                  <a:srgbClr val="C7D30C"/>
                </a:solidFill>
                <a:latin typeface="Arial" panose="020B0604020202020204" pitchFamily="34" charset="0"/>
                <a:cs typeface="Arial" panose="020B0604020202020204" pitchFamily="34" charset="0"/>
              </a:rPr>
              <a:t>Sustainable En</a:t>
            </a:r>
            <a:r>
              <a:rPr lang="de-CH" b="1" dirty="0" err="1">
                <a:solidFill>
                  <a:srgbClr val="C7D30C"/>
                </a:solidFill>
                <a:latin typeface="Arial" panose="020B0604020202020204" pitchFamily="34" charset="0"/>
                <a:cs typeface="Arial" panose="020B0604020202020204" pitchFamily="34" charset="0"/>
              </a:rPr>
              <a:t>ergy</a:t>
            </a:r>
            <a:endParaRPr lang="tr-TR" dirty="0">
              <a:solidFill>
                <a:srgbClr val="C7D30C"/>
              </a:solidFill>
              <a:ea typeface="Open Sans" panose="020B0606030504020204" pitchFamily="34" charset="0"/>
              <a:cs typeface="Open Sans" panose="020B0606030504020204" pitchFamily="34" charset="0"/>
            </a:endParaRPr>
          </a:p>
        </p:txBody>
      </p:sp>
      <p:pic>
        <p:nvPicPr>
          <p:cNvPr id="222" name="Picture 221">
            <a:extLst>
              <a:ext uri="{FF2B5EF4-FFF2-40B4-BE49-F238E27FC236}">
                <a16:creationId xmlns:a16="http://schemas.microsoft.com/office/drawing/2014/main" id="{DEC4FF85-81DF-E0BF-D35E-F0797963B3D8}"/>
              </a:ext>
            </a:extLst>
          </p:cNvPr>
          <p:cNvPicPr>
            <a:picLocks noChangeAspect="1"/>
          </p:cNvPicPr>
          <p:nvPr/>
        </p:nvPicPr>
        <p:blipFill>
          <a:blip r:embed="rId3">
            <a:alphaModFix amt="35000"/>
          </a:blip>
          <a:stretch>
            <a:fillRect/>
          </a:stretch>
        </p:blipFill>
        <p:spPr>
          <a:xfrm>
            <a:off x="10121753" y="2309218"/>
            <a:ext cx="1724372" cy="1723200"/>
          </a:xfrm>
          <a:prstGeom prst="rect">
            <a:avLst/>
          </a:prstGeom>
        </p:spPr>
      </p:pic>
      <p:pic>
        <p:nvPicPr>
          <p:cNvPr id="226" name="Picture 225">
            <a:extLst>
              <a:ext uri="{FF2B5EF4-FFF2-40B4-BE49-F238E27FC236}">
                <a16:creationId xmlns:a16="http://schemas.microsoft.com/office/drawing/2014/main" id="{1A9F582B-F40E-A4E3-B268-E188C277F43D}"/>
              </a:ext>
            </a:extLst>
          </p:cNvPr>
          <p:cNvPicPr>
            <a:picLocks noChangeAspect="1"/>
          </p:cNvPicPr>
          <p:nvPr/>
        </p:nvPicPr>
        <p:blipFill>
          <a:blip r:embed="rId4">
            <a:alphaModFix amt="35000"/>
          </a:blip>
          <a:stretch>
            <a:fillRect/>
          </a:stretch>
        </p:blipFill>
        <p:spPr>
          <a:xfrm>
            <a:off x="8246125" y="2309218"/>
            <a:ext cx="1724372" cy="1723200"/>
          </a:xfrm>
          <a:prstGeom prst="rect">
            <a:avLst/>
          </a:prstGeom>
        </p:spPr>
      </p:pic>
      <p:pic>
        <p:nvPicPr>
          <p:cNvPr id="228" name="Picture 227">
            <a:extLst>
              <a:ext uri="{FF2B5EF4-FFF2-40B4-BE49-F238E27FC236}">
                <a16:creationId xmlns:a16="http://schemas.microsoft.com/office/drawing/2014/main" id="{A86A2E3C-0497-10C0-20B4-5CFE996EA262}"/>
              </a:ext>
            </a:extLst>
          </p:cNvPr>
          <p:cNvPicPr>
            <a:picLocks noChangeAspect="1"/>
          </p:cNvPicPr>
          <p:nvPr/>
        </p:nvPicPr>
        <p:blipFill>
          <a:blip r:embed="rId5">
            <a:alphaModFix amt="35000"/>
          </a:blip>
          <a:stretch>
            <a:fillRect/>
          </a:stretch>
        </p:blipFill>
        <p:spPr>
          <a:xfrm>
            <a:off x="10121753" y="4193542"/>
            <a:ext cx="1724372" cy="1715676"/>
          </a:xfrm>
          <a:prstGeom prst="rect">
            <a:avLst/>
          </a:prstGeom>
        </p:spPr>
      </p:pic>
      <p:pic>
        <p:nvPicPr>
          <p:cNvPr id="230" name="Picture 229">
            <a:extLst>
              <a:ext uri="{FF2B5EF4-FFF2-40B4-BE49-F238E27FC236}">
                <a16:creationId xmlns:a16="http://schemas.microsoft.com/office/drawing/2014/main" id="{A1B85160-22C7-342F-54EC-5649DD8F6ED5}"/>
              </a:ext>
            </a:extLst>
          </p:cNvPr>
          <p:cNvPicPr>
            <a:picLocks noChangeAspect="1"/>
          </p:cNvPicPr>
          <p:nvPr/>
        </p:nvPicPr>
        <p:blipFill>
          <a:blip r:embed="rId6"/>
          <a:stretch>
            <a:fillRect/>
          </a:stretch>
        </p:blipFill>
        <p:spPr>
          <a:xfrm>
            <a:off x="8246125" y="4193542"/>
            <a:ext cx="1724372" cy="1715676"/>
          </a:xfrm>
          <a:prstGeom prst="rect">
            <a:avLst/>
          </a:prstGeom>
        </p:spPr>
      </p:pic>
      <p:pic>
        <p:nvPicPr>
          <p:cNvPr id="234" name="Picture 233">
            <a:extLst>
              <a:ext uri="{FF2B5EF4-FFF2-40B4-BE49-F238E27FC236}">
                <a16:creationId xmlns:a16="http://schemas.microsoft.com/office/drawing/2014/main" id="{621725CD-7E47-63C2-C935-D45233A4A2E6}"/>
              </a:ext>
            </a:extLst>
          </p:cNvPr>
          <p:cNvPicPr>
            <a:picLocks noChangeAspect="1"/>
          </p:cNvPicPr>
          <p:nvPr/>
        </p:nvPicPr>
        <p:blipFill>
          <a:blip r:embed="rId7"/>
          <a:stretch>
            <a:fillRect/>
          </a:stretch>
        </p:blipFill>
        <p:spPr>
          <a:xfrm>
            <a:off x="9541614" y="3620100"/>
            <a:ext cx="1009021" cy="978236"/>
          </a:xfrm>
          <a:prstGeom prst="rect">
            <a:avLst/>
          </a:prstGeom>
        </p:spPr>
      </p:pic>
      <p:sp>
        <p:nvSpPr>
          <p:cNvPr id="5" name="Textfeld 42">
            <a:extLst>
              <a:ext uri="{FF2B5EF4-FFF2-40B4-BE49-F238E27FC236}">
                <a16:creationId xmlns:a16="http://schemas.microsoft.com/office/drawing/2014/main" id="{4F74829E-4E3E-EC54-7203-25EA0D0F480B}"/>
              </a:ext>
            </a:extLst>
          </p:cNvPr>
          <p:cNvSpPr txBox="1"/>
          <p:nvPr/>
        </p:nvSpPr>
        <p:spPr>
          <a:xfrm>
            <a:off x="357719" y="1851376"/>
            <a:ext cx="3576709" cy="276999"/>
          </a:xfrm>
          <a:prstGeom prst="rect">
            <a:avLst/>
          </a:prstGeom>
          <a:noFill/>
        </p:spPr>
        <p:txBody>
          <a:bodyPr wrap="square" lIns="0" tIns="0" rIns="0" bIns="0">
            <a:spAutoFit/>
          </a:bodyPr>
          <a:lstStyle/>
          <a:p>
            <a:pPr algn="ctr"/>
            <a:r>
              <a:rPr lang="tr-TR" b="1" dirty="0">
                <a:solidFill>
                  <a:srgbClr val="41BDC7"/>
                </a:solidFill>
                <a:latin typeface="Arial" panose="020B0604020202020204" pitchFamily="34" charset="0"/>
                <a:cs typeface="Arial" panose="020B0604020202020204" pitchFamily="34" charset="0"/>
              </a:rPr>
              <a:t>Digital Technologies</a:t>
            </a:r>
            <a:endParaRPr lang="tr-TR" dirty="0">
              <a:solidFill>
                <a:srgbClr val="41BDC7"/>
              </a:solidFill>
              <a:ea typeface="Open Sans" panose="020B0606030504020204" pitchFamily="34" charset="0"/>
              <a:cs typeface="Open Sans" panose="020B0606030504020204" pitchFamily="34" charset="0"/>
            </a:endParaRPr>
          </a:p>
        </p:txBody>
      </p:sp>
      <p:pic>
        <p:nvPicPr>
          <p:cNvPr id="307" name="Picture 306">
            <a:extLst>
              <a:ext uri="{FF2B5EF4-FFF2-40B4-BE49-F238E27FC236}">
                <a16:creationId xmlns:a16="http://schemas.microsoft.com/office/drawing/2014/main" id="{B3E4037C-1D9D-7EFB-4222-1FEC26410409}"/>
              </a:ext>
            </a:extLst>
          </p:cNvPr>
          <p:cNvPicPr>
            <a:picLocks noChangeAspect="1"/>
          </p:cNvPicPr>
          <p:nvPr/>
        </p:nvPicPr>
        <p:blipFill>
          <a:blip r:embed="rId8"/>
          <a:stretch>
            <a:fillRect/>
          </a:stretch>
        </p:blipFill>
        <p:spPr>
          <a:xfrm>
            <a:off x="1315941" y="2305546"/>
            <a:ext cx="1659495" cy="863538"/>
          </a:xfrm>
          <a:prstGeom prst="rect">
            <a:avLst/>
          </a:prstGeom>
        </p:spPr>
      </p:pic>
      <p:pic>
        <p:nvPicPr>
          <p:cNvPr id="308" name="Picture 307">
            <a:extLst>
              <a:ext uri="{FF2B5EF4-FFF2-40B4-BE49-F238E27FC236}">
                <a16:creationId xmlns:a16="http://schemas.microsoft.com/office/drawing/2014/main" id="{A1D98FCE-F3F6-D7B4-DF8B-1F1AEE2D3A4F}"/>
              </a:ext>
            </a:extLst>
          </p:cNvPr>
          <p:cNvPicPr>
            <a:picLocks noChangeAspect="1"/>
          </p:cNvPicPr>
          <p:nvPr/>
        </p:nvPicPr>
        <p:blipFill>
          <a:blip r:embed="rId9">
            <a:alphaModFix amt="35000"/>
          </a:blip>
          <a:stretch>
            <a:fillRect/>
          </a:stretch>
        </p:blipFill>
        <p:spPr>
          <a:xfrm>
            <a:off x="2736696" y="2600966"/>
            <a:ext cx="1207026" cy="1431939"/>
          </a:xfrm>
          <a:prstGeom prst="rect">
            <a:avLst/>
          </a:prstGeom>
        </p:spPr>
      </p:pic>
      <p:pic>
        <p:nvPicPr>
          <p:cNvPr id="309" name="Picture 308">
            <a:extLst>
              <a:ext uri="{FF2B5EF4-FFF2-40B4-BE49-F238E27FC236}">
                <a16:creationId xmlns:a16="http://schemas.microsoft.com/office/drawing/2014/main" id="{7F760A84-7F0B-CE0A-DDD7-55786FE3CCC0}"/>
              </a:ext>
            </a:extLst>
          </p:cNvPr>
          <p:cNvPicPr>
            <a:picLocks noChangeAspect="1"/>
          </p:cNvPicPr>
          <p:nvPr/>
        </p:nvPicPr>
        <p:blipFill>
          <a:blip r:embed="rId10">
            <a:alphaModFix amt="35000"/>
          </a:blip>
          <a:stretch>
            <a:fillRect/>
          </a:stretch>
        </p:blipFill>
        <p:spPr>
          <a:xfrm>
            <a:off x="2736696" y="4184357"/>
            <a:ext cx="1209575" cy="1442475"/>
          </a:xfrm>
          <a:prstGeom prst="rect">
            <a:avLst/>
          </a:prstGeom>
        </p:spPr>
      </p:pic>
      <p:pic>
        <p:nvPicPr>
          <p:cNvPr id="310" name="Picture 309">
            <a:extLst>
              <a:ext uri="{FF2B5EF4-FFF2-40B4-BE49-F238E27FC236}">
                <a16:creationId xmlns:a16="http://schemas.microsoft.com/office/drawing/2014/main" id="{012B5691-B17B-976D-2637-D711D1DEDDA5}"/>
              </a:ext>
            </a:extLst>
          </p:cNvPr>
          <p:cNvPicPr>
            <a:picLocks noChangeAspect="1"/>
          </p:cNvPicPr>
          <p:nvPr/>
        </p:nvPicPr>
        <p:blipFill>
          <a:blip r:embed="rId11">
            <a:alphaModFix amt="35000"/>
          </a:blip>
          <a:stretch>
            <a:fillRect/>
          </a:stretch>
        </p:blipFill>
        <p:spPr>
          <a:xfrm>
            <a:off x="1318765" y="5056104"/>
            <a:ext cx="1653845" cy="853114"/>
          </a:xfrm>
          <a:prstGeom prst="rect">
            <a:avLst/>
          </a:prstGeom>
        </p:spPr>
      </p:pic>
      <p:pic>
        <p:nvPicPr>
          <p:cNvPr id="311" name="Picture 310">
            <a:extLst>
              <a:ext uri="{FF2B5EF4-FFF2-40B4-BE49-F238E27FC236}">
                <a16:creationId xmlns:a16="http://schemas.microsoft.com/office/drawing/2014/main" id="{5B0637B4-B33B-5C62-C24C-61AAE16AD17C}"/>
              </a:ext>
            </a:extLst>
          </p:cNvPr>
          <p:cNvPicPr>
            <a:picLocks noChangeAspect="1"/>
          </p:cNvPicPr>
          <p:nvPr/>
        </p:nvPicPr>
        <p:blipFill>
          <a:blip r:embed="rId12">
            <a:alphaModFix amt="35000"/>
          </a:blip>
          <a:stretch>
            <a:fillRect/>
          </a:stretch>
        </p:blipFill>
        <p:spPr>
          <a:xfrm>
            <a:off x="346971" y="4189667"/>
            <a:ext cx="1205325" cy="1437407"/>
          </a:xfrm>
          <a:prstGeom prst="rect">
            <a:avLst/>
          </a:prstGeom>
        </p:spPr>
      </p:pic>
      <p:pic>
        <p:nvPicPr>
          <p:cNvPr id="312" name="Picture 311">
            <a:extLst>
              <a:ext uri="{FF2B5EF4-FFF2-40B4-BE49-F238E27FC236}">
                <a16:creationId xmlns:a16="http://schemas.microsoft.com/office/drawing/2014/main" id="{ED70DCC3-C71B-2BE9-ACCA-905929D14690}"/>
              </a:ext>
            </a:extLst>
          </p:cNvPr>
          <p:cNvPicPr>
            <a:picLocks noChangeAspect="1"/>
          </p:cNvPicPr>
          <p:nvPr/>
        </p:nvPicPr>
        <p:blipFill>
          <a:blip r:embed="rId13">
            <a:alphaModFix amt="35000"/>
          </a:blip>
          <a:stretch>
            <a:fillRect/>
          </a:stretch>
        </p:blipFill>
        <p:spPr>
          <a:xfrm>
            <a:off x="345876" y="2605920"/>
            <a:ext cx="1206420" cy="1431219"/>
          </a:xfrm>
          <a:prstGeom prst="rect">
            <a:avLst/>
          </a:prstGeom>
        </p:spPr>
      </p:pic>
      <p:pic>
        <p:nvPicPr>
          <p:cNvPr id="313" name="Picture 312">
            <a:extLst>
              <a:ext uri="{FF2B5EF4-FFF2-40B4-BE49-F238E27FC236}">
                <a16:creationId xmlns:a16="http://schemas.microsoft.com/office/drawing/2014/main" id="{062C4667-5C97-00B2-1B09-0A3466DD64B6}"/>
              </a:ext>
            </a:extLst>
          </p:cNvPr>
          <p:cNvPicPr>
            <a:picLocks noChangeAspect="1"/>
          </p:cNvPicPr>
          <p:nvPr/>
        </p:nvPicPr>
        <p:blipFill>
          <a:blip r:embed="rId14"/>
          <a:stretch>
            <a:fillRect/>
          </a:stretch>
        </p:blipFill>
        <p:spPr>
          <a:xfrm>
            <a:off x="1640293" y="3603284"/>
            <a:ext cx="1011373" cy="1011373"/>
          </a:xfrm>
          <a:prstGeom prst="rect">
            <a:avLst/>
          </a:prstGeom>
        </p:spPr>
      </p:pic>
      <p:sp>
        <p:nvSpPr>
          <p:cNvPr id="15" name="Textfeld 27">
            <a:extLst>
              <a:ext uri="{FF2B5EF4-FFF2-40B4-BE49-F238E27FC236}">
                <a16:creationId xmlns:a16="http://schemas.microsoft.com/office/drawing/2014/main" id="{305C484E-C990-F6A2-DCA1-876D1B4EE7DA}"/>
              </a:ext>
            </a:extLst>
          </p:cNvPr>
          <p:cNvSpPr txBox="1"/>
          <p:nvPr/>
        </p:nvSpPr>
        <p:spPr>
          <a:xfrm>
            <a:off x="4307844" y="1851376"/>
            <a:ext cx="3576709" cy="276999"/>
          </a:xfrm>
          <a:prstGeom prst="rect">
            <a:avLst/>
          </a:prstGeom>
          <a:noFill/>
        </p:spPr>
        <p:txBody>
          <a:bodyPr wrap="square" lIns="0" tIns="0" rIns="0" bIns="0">
            <a:spAutoFit/>
          </a:bodyPr>
          <a:lstStyle/>
          <a:p>
            <a:pPr algn="ctr"/>
            <a:r>
              <a:rPr lang="tr-TR" b="1" dirty="0">
                <a:solidFill>
                  <a:srgbClr val="D61E5C"/>
                </a:solidFill>
                <a:latin typeface="Arial" panose="020B0604020202020204" pitchFamily="34" charset="0"/>
                <a:cs typeface="Arial" panose="020B0604020202020204" pitchFamily="34" charset="0"/>
              </a:rPr>
              <a:t>Precision Manufacturing</a:t>
            </a:r>
            <a:endParaRPr lang="tr-TR" dirty="0">
              <a:solidFill>
                <a:srgbClr val="D61E5C"/>
              </a:solidFill>
              <a:ea typeface="Open Sans" panose="020B0606030504020204" pitchFamily="34" charset="0"/>
              <a:cs typeface="Open Sans" panose="020B0606030504020204" pitchFamily="34" charset="0"/>
            </a:endParaRPr>
          </a:p>
        </p:txBody>
      </p:sp>
      <p:pic>
        <p:nvPicPr>
          <p:cNvPr id="317" name="Picture 316">
            <a:extLst>
              <a:ext uri="{FF2B5EF4-FFF2-40B4-BE49-F238E27FC236}">
                <a16:creationId xmlns:a16="http://schemas.microsoft.com/office/drawing/2014/main" id="{73037C8E-2C45-4818-DEF3-91801847A101}"/>
              </a:ext>
            </a:extLst>
          </p:cNvPr>
          <p:cNvPicPr>
            <a:picLocks noChangeAspect="1"/>
          </p:cNvPicPr>
          <p:nvPr/>
        </p:nvPicPr>
        <p:blipFill>
          <a:blip r:embed="rId15">
            <a:alphaModFix amt="35000"/>
          </a:blip>
          <a:stretch>
            <a:fillRect/>
          </a:stretch>
        </p:blipFill>
        <p:spPr>
          <a:xfrm>
            <a:off x="5256493" y="2328748"/>
            <a:ext cx="1656377" cy="854421"/>
          </a:xfrm>
          <a:prstGeom prst="rect">
            <a:avLst/>
          </a:prstGeom>
        </p:spPr>
      </p:pic>
      <p:pic>
        <p:nvPicPr>
          <p:cNvPr id="321" name="Picture 320">
            <a:extLst>
              <a:ext uri="{FF2B5EF4-FFF2-40B4-BE49-F238E27FC236}">
                <a16:creationId xmlns:a16="http://schemas.microsoft.com/office/drawing/2014/main" id="{7F6615E9-2978-EC88-CA25-0D0DDB18D3E2}"/>
              </a:ext>
            </a:extLst>
          </p:cNvPr>
          <p:cNvPicPr>
            <a:picLocks noChangeAspect="1"/>
          </p:cNvPicPr>
          <p:nvPr/>
        </p:nvPicPr>
        <p:blipFill>
          <a:blip r:embed="rId16"/>
          <a:stretch>
            <a:fillRect/>
          </a:stretch>
        </p:blipFill>
        <p:spPr>
          <a:xfrm>
            <a:off x="6687758" y="2595666"/>
            <a:ext cx="1212491" cy="1445952"/>
          </a:xfrm>
          <a:prstGeom prst="rect">
            <a:avLst/>
          </a:prstGeom>
        </p:spPr>
      </p:pic>
      <p:pic>
        <p:nvPicPr>
          <p:cNvPr id="323" name="Picture 322">
            <a:extLst>
              <a:ext uri="{FF2B5EF4-FFF2-40B4-BE49-F238E27FC236}">
                <a16:creationId xmlns:a16="http://schemas.microsoft.com/office/drawing/2014/main" id="{3665104F-060D-27A8-DA8C-53E2285D327F}"/>
              </a:ext>
            </a:extLst>
          </p:cNvPr>
          <p:cNvPicPr>
            <a:picLocks noChangeAspect="1"/>
          </p:cNvPicPr>
          <p:nvPr/>
        </p:nvPicPr>
        <p:blipFill>
          <a:blip r:embed="rId17">
            <a:alphaModFix amt="35000"/>
          </a:blip>
          <a:stretch>
            <a:fillRect/>
          </a:stretch>
        </p:blipFill>
        <p:spPr>
          <a:xfrm>
            <a:off x="6679122" y="4197862"/>
            <a:ext cx="1209889" cy="1435335"/>
          </a:xfrm>
          <a:prstGeom prst="rect">
            <a:avLst/>
          </a:prstGeom>
        </p:spPr>
      </p:pic>
      <p:pic>
        <p:nvPicPr>
          <p:cNvPr id="327" name="Picture 326">
            <a:extLst>
              <a:ext uri="{FF2B5EF4-FFF2-40B4-BE49-F238E27FC236}">
                <a16:creationId xmlns:a16="http://schemas.microsoft.com/office/drawing/2014/main" id="{1FA59E18-6D07-2323-7415-5065F149812A}"/>
              </a:ext>
            </a:extLst>
          </p:cNvPr>
          <p:cNvPicPr>
            <a:picLocks noChangeAspect="1"/>
          </p:cNvPicPr>
          <p:nvPr/>
        </p:nvPicPr>
        <p:blipFill>
          <a:blip r:embed="rId18">
            <a:alphaModFix amt="35000"/>
          </a:blip>
          <a:stretch>
            <a:fillRect/>
          </a:stretch>
        </p:blipFill>
        <p:spPr>
          <a:xfrm>
            <a:off x="5261220" y="5063966"/>
            <a:ext cx="1659250" cy="863410"/>
          </a:xfrm>
          <a:prstGeom prst="rect">
            <a:avLst/>
          </a:prstGeom>
        </p:spPr>
      </p:pic>
      <p:pic>
        <p:nvPicPr>
          <p:cNvPr id="331" name="Picture 330">
            <a:extLst>
              <a:ext uri="{FF2B5EF4-FFF2-40B4-BE49-F238E27FC236}">
                <a16:creationId xmlns:a16="http://schemas.microsoft.com/office/drawing/2014/main" id="{28DF9CC0-D779-CB46-44AB-C6C3735C51E0}"/>
              </a:ext>
            </a:extLst>
          </p:cNvPr>
          <p:cNvPicPr>
            <a:picLocks noChangeAspect="1"/>
          </p:cNvPicPr>
          <p:nvPr/>
        </p:nvPicPr>
        <p:blipFill>
          <a:blip r:embed="rId19">
            <a:alphaModFix amt="35000"/>
          </a:blip>
          <a:stretch>
            <a:fillRect/>
          </a:stretch>
        </p:blipFill>
        <p:spPr>
          <a:xfrm>
            <a:off x="4292147" y="4195596"/>
            <a:ext cx="1213291" cy="1439370"/>
          </a:xfrm>
          <a:prstGeom prst="rect">
            <a:avLst/>
          </a:prstGeom>
        </p:spPr>
      </p:pic>
      <p:pic>
        <p:nvPicPr>
          <p:cNvPr id="335" name="Picture 334">
            <a:extLst>
              <a:ext uri="{FF2B5EF4-FFF2-40B4-BE49-F238E27FC236}">
                <a16:creationId xmlns:a16="http://schemas.microsoft.com/office/drawing/2014/main" id="{5D222BCA-76A7-D29A-ACDA-71D9D250F42C}"/>
              </a:ext>
            </a:extLst>
          </p:cNvPr>
          <p:cNvPicPr>
            <a:picLocks noChangeAspect="1"/>
          </p:cNvPicPr>
          <p:nvPr/>
        </p:nvPicPr>
        <p:blipFill>
          <a:blip r:embed="rId20">
            <a:alphaModFix amt="35000"/>
          </a:blip>
          <a:stretch>
            <a:fillRect/>
          </a:stretch>
        </p:blipFill>
        <p:spPr>
          <a:xfrm>
            <a:off x="4295123" y="2610813"/>
            <a:ext cx="1201680" cy="1433059"/>
          </a:xfrm>
          <a:prstGeom prst="rect">
            <a:avLst/>
          </a:prstGeom>
        </p:spPr>
      </p:pic>
      <p:pic>
        <p:nvPicPr>
          <p:cNvPr id="339" name="Picture 338">
            <a:extLst>
              <a:ext uri="{FF2B5EF4-FFF2-40B4-BE49-F238E27FC236}">
                <a16:creationId xmlns:a16="http://schemas.microsoft.com/office/drawing/2014/main" id="{C2A47AB9-916F-E6CE-5310-98C3033AA9A0}"/>
              </a:ext>
            </a:extLst>
          </p:cNvPr>
          <p:cNvPicPr>
            <a:picLocks noChangeAspect="1"/>
          </p:cNvPicPr>
          <p:nvPr/>
        </p:nvPicPr>
        <p:blipFill>
          <a:blip r:embed="rId21"/>
          <a:stretch>
            <a:fillRect/>
          </a:stretch>
        </p:blipFill>
        <p:spPr>
          <a:xfrm>
            <a:off x="5583093" y="3617364"/>
            <a:ext cx="1018374" cy="1018374"/>
          </a:xfrm>
          <a:prstGeom prst="rect">
            <a:avLst/>
          </a:prstGeom>
        </p:spPr>
      </p:pic>
    </p:spTree>
    <p:extLst>
      <p:ext uri="{BB962C8B-B14F-4D97-AF65-F5344CB8AC3E}">
        <p14:creationId xmlns:p14="http://schemas.microsoft.com/office/powerpoint/2010/main" val="3170356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598E-84C3-603D-3C24-A8B2DA2052D5}"/>
              </a:ext>
            </a:extLst>
          </p:cNvPr>
          <p:cNvSpPr>
            <a:spLocks noGrp="1"/>
          </p:cNvSpPr>
          <p:nvPr>
            <p:ph type="title"/>
          </p:nvPr>
        </p:nvSpPr>
        <p:spPr/>
        <p:txBody>
          <a:bodyPr/>
          <a:lstStyle/>
          <a:p>
            <a:r>
              <a:rPr lang="en-US" dirty="0"/>
              <a:t>place takeaway information on the right of the SLIDE in the form of powerful visual elements</a:t>
            </a:r>
          </a:p>
        </p:txBody>
      </p:sp>
      <p:graphicFrame>
        <p:nvGraphicFramePr>
          <p:cNvPr id="3" name="Chart Placeholder 18">
            <a:extLst>
              <a:ext uri="{FF2B5EF4-FFF2-40B4-BE49-F238E27FC236}">
                <a16:creationId xmlns:a16="http://schemas.microsoft.com/office/drawing/2014/main" id="{C43BF4DE-FA09-6E5C-64B3-D7B0198C0ED3}"/>
              </a:ext>
            </a:extLst>
          </p:cNvPr>
          <p:cNvGraphicFramePr>
            <a:graphicFrameLocks/>
          </p:cNvGraphicFramePr>
          <p:nvPr/>
        </p:nvGraphicFramePr>
        <p:xfrm>
          <a:off x="1115237" y="682661"/>
          <a:ext cx="7548944" cy="6724851"/>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Gerade Verbindung 4">
            <a:extLst>
              <a:ext uri="{FF2B5EF4-FFF2-40B4-BE49-F238E27FC236}">
                <a16:creationId xmlns:a16="http://schemas.microsoft.com/office/drawing/2014/main" id="{C7CB76D2-99FE-B209-855D-7020B024F9B4}"/>
              </a:ext>
            </a:extLst>
          </p:cNvPr>
          <p:cNvCxnSpPr>
            <a:cxnSpLocks/>
          </p:cNvCxnSpPr>
          <p:nvPr/>
        </p:nvCxnSpPr>
        <p:spPr>
          <a:xfrm>
            <a:off x="6562165" y="2969594"/>
            <a:ext cx="821856" cy="0"/>
          </a:xfrm>
          <a:prstGeom prst="line">
            <a:avLst/>
          </a:prstGeom>
          <a:ln w="31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5" name="Gerade Verbindung 5">
            <a:extLst>
              <a:ext uri="{FF2B5EF4-FFF2-40B4-BE49-F238E27FC236}">
                <a16:creationId xmlns:a16="http://schemas.microsoft.com/office/drawing/2014/main" id="{1B2B13E3-FFB1-589F-8CFF-D17978140E67}"/>
              </a:ext>
            </a:extLst>
          </p:cNvPr>
          <p:cNvCxnSpPr>
            <a:cxnSpLocks/>
          </p:cNvCxnSpPr>
          <p:nvPr/>
        </p:nvCxnSpPr>
        <p:spPr>
          <a:xfrm flipH="1">
            <a:off x="2671293" y="5035330"/>
            <a:ext cx="614208" cy="0"/>
          </a:xfrm>
          <a:prstGeom prst="line">
            <a:avLst/>
          </a:prstGeom>
          <a:ln w="31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 name="Gerade Verbindung 6">
            <a:extLst>
              <a:ext uri="{FF2B5EF4-FFF2-40B4-BE49-F238E27FC236}">
                <a16:creationId xmlns:a16="http://schemas.microsoft.com/office/drawing/2014/main" id="{3D4ED883-17B3-823D-83E9-78982E6B65A7}"/>
              </a:ext>
            </a:extLst>
          </p:cNvPr>
          <p:cNvCxnSpPr>
            <a:cxnSpLocks/>
          </p:cNvCxnSpPr>
          <p:nvPr/>
        </p:nvCxnSpPr>
        <p:spPr>
          <a:xfrm>
            <a:off x="5838443" y="2254287"/>
            <a:ext cx="1157496" cy="0"/>
          </a:xfrm>
          <a:prstGeom prst="line">
            <a:avLst/>
          </a:prstGeom>
          <a:ln w="31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7" name="Gerade Verbindung 8">
            <a:extLst>
              <a:ext uri="{FF2B5EF4-FFF2-40B4-BE49-F238E27FC236}">
                <a16:creationId xmlns:a16="http://schemas.microsoft.com/office/drawing/2014/main" id="{74C2F939-EDEE-9B6E-AE76-68932013C3CA}"/>
              </a:ext>
            </a:extLst>
          </p:cNvPr>
          <p:cNvCxnSpPr>
            <a:cxnSpLocks/>
          </p:cNvCxnSpPr>
          <p:nvPr/>
        </p:nvCxnSpPr>
        <p:spPr>
          <a:xfrm>
            <a:off x="6832880" y="3966449"/>
            <a:ext cx="556279" cy="0"/>
          </a:xfrm>
          <a:prstGeom prst="line">
            <a:avLst/>
          </a:prstGeom>
          <a:ln w="317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8" name="object 3">
            <a:extLst>
              <a:ext uri="{FF2B5EF4-FFF2-40B4-BE49-F238E27FC236}">
                <a16:creationId xmlns:a16="http://schemas.microsoft.com/office/drawing/2014/main" id="{5C9EC34A-FBDE-9851-B82F-5E3C27C28BE5}"/>
              </a:ext>
            </a:extLst>
          </p:cNvPr>
          <p:cNvSpPr txBox="1">
            <a:spLocks/>
          </p:cNvSpPr>
          <p:nvPr/>
        </p:nvSpPr>
        <p:spPr>
          <a:xfrm>
            <a:off x="7517828" y="3570393"/>
            <a:ext cx="1398587" cy="461636"/>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4040"/>
              </a:lnSpc>
              <a:defRPr/>
            </a:pPr>
            <a:r>
              <a:rPr lang="en-GB" sz="2000">
                <a:solidFill>
                  <a:schemeClr val="accent2"/>
                </a:solidFill>
                <a:latin typeface="Arial Black" panose="020B0A04020102020204" pitchFamily="34" charset="0"/>
              </a:rPr>
              <a:t>17%</a:t>
            </a:r>
          </a:p>
        </p:txBody>
      </p:sp>
      <p:sp>
        <p:nvSpPr>
          <p:cNvPr id="9" name="TextBox 9">
            <a:extLst>
              <a:ext uri="{FF2B5EF4-FFF2-40B4-BE49-F238E27FC236}">
                <a16:creationId xmlns:a16="http://schemas.microsoft.com/office/drawing/2014/main" id="{77E7AB1C-14FE-EC86-EA25-8D7CBF5C23F0}"/>
              </a:ext>
            </a:extLst>
          </p:cNvPr>
          <p:cNvSpPr txBox="1"/>
          <p:nvPr/>
        </p:nvSpPr>
        <p:spPr>
          <a:xfrm>
            <a:off x="7563205" y="4012374"/>
            <a:ext cx="2496793" cy="230832"/>
          </a:xfrm>
          <a:prstGeom prst="rect">
            <a:avLst/>
          </a:prstGeom>
          <a:noFill/>
        </p:spPr>
        <p:txBody>
          <a:bodyPr wrap="square" lIns="0" tIns="0" rIns="0" bIns="0">
            <a:spAutoFit/>
          </a:bodyPr>
          <a:lstStyle/>
          <a:p>
            <a:r>
              <a:rPr lang="en-GB" sz="1500">
                <a:solidFill>
                  <a:srgbClr val="003264"/>
                </a:solidFill>
              </a:rPr>
              <a:t>Watchmaking</a:t>
            </a:r>
          </a:p>
        </p:txBody>
      </p:sp>
      <p:cxnSp>
        <p:nvCxnSpPr>
          <p:cNvPr id="10" name="Gerade Verbindung 12">
            <a:extLst>
              <a:ext uri="{FF2B5EF4-FFF2-40B4-BE49-F238E27FC236}">
                <a16:creationId xmlns:a16="http://schemas.microsoft.com/office/drawing/2014/main" id="{1D0EC83C-8882-F334-3BB6-977D1145B429}"/>
              </a:ext>
            </a:extLst>
          </p:cNvPr>
          <p:cNvCxnSpPr>
            <a:cxnSpLocks/>
          </p:cNvCxnSpPr>
          <p:nvPr/>
        </p:nvCxnSpPr>
        <p:spPr>
          <a:xfrm>
            <a:off x="5808197" y="5671410"/>
            <a:ext cx="554102" cy="0"/>
          </a:xfrm>
          <a:prstGeom prst="line">
            <a:avLst/>
          </a:prstGeom>
          <a:ln w="317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1" name="object 3">
            <a:extLst>
              <a:ext uri="{FF2B5EF4-FFF2-40B4-BE49-F238E27FC236}">
                <a16:creationId xmlns:a16="http://schemas.microsoft.com/office/drawing/2014/main" id="{FCA0A842-E4F7-A2A2-6638-A2073985D9D1}"/>
              </a:ext>
            </a:extLst>
          </p:cNvPr>
          <p:cNvSpPr txBox="1">
            <a:spLocks/>
          </p:cNvSpPr>
          <p:nvPr/>
        </p:nvSpPr>
        <p:spPr>
          <a:xfrm>
            <a:off x="6495131" y="5421517"/>
            <a:ext cx="1041449" cy="461636"/>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4040"/>
              </a:lnSpc>
              <a:defRPr/>
            </a:pPr>
            <a:r>
              <a:rPr lang="en-GB" sz="2000">
                <a:solidFill>
                  <a:schemeClr val="accent2"/>
                </a:solidFill>
                <a:latin typeface="Arial Black" panose="020B0A04020102020204" pitchFamily="34" charset="0"/>
              </a:rPr>
              <a:t>19%</a:t>
            </a:r>
          </a:p>
        </p:txBody>
      </p:sp>
      <p:sp>
        <p:nvSpPr>
          <p:cNvPr id="12" name="TextBox 9">
            <a:extLst>
              <a:ext uri="{FF2B5EF4-FFF2-40B4-BE49-F238E27FC236}">
                <a16:creationId xmlns:a16="http://schemas.microsoft.com/office/drawing/2014/main" id="{4DC04425-4BDE-77D2-5B66-B28A2577F990}"/>
              </a:ext>
            </a:extLst>
          </p:cNvPr>
          <p:cNvSpPr txBox="1"/>
          <p:nvPr/>
        </p:nvSpPr>
        <p:spPr>
          <a:xfrm>
            <a:off x="6557232" y="5838507"/>
            <a:ext cx="2496793" cy="230832"/>
          </a:xfrm>
          <a:prstGeom prst="rect">
            <a:avLst/>
          </a:prstGeom>
          <a:noFill/>
        </p:spPr>
        <p:txBody>
          <a:bodyPr wrap="square" lIns="0" tIns="0" rIns="0" bIns="0">
            <a:spAutoFit/>
          </a:bodyPr>
          <a:lstStyle/>
          <a:p>
            <a:r>
              <a:rPr lang="en-GB" sz="1500">
                <a:solidFill>
                  <a:srgbClr val="003264"/>
                </a:solidFill>
              </a:rPr>
              <a:t>Medical, sport &amp; Lifesciences</a:t>
            </a:r>
          </a:p>
        </p:txBody>
      </p:sp>
      <p:cxnSp>
        <p:nvCxnSpPr>
          <p:cNvPr id="13" name="Gerade Verbindung 20">
            <a:extLst>
              <a:ext uri="{FF2B5EF4-FFF2-40B4-BE49-F238E27FC236}">
                <a16:creationId xmlns:a16="http://schemas.microsoft.com/office/drawing/2014/main" id="{1590C549-D0CC-CA7A-2ACC-F690DA219839}"/>
              </a:ext>
            </a:extLst>
          </p:cNvPr>
          <p:cNvCxnSpPr>
            <a:cxnSpLocks/>
          </p:cNvCxnSpPr>
          <p:nvPr/>
        </p:nvCxnSpPr>
        <p:spPr>
          <a:xfrm flipH="1">
            <a:off x="2907770" y="2583450"/>
            <a:ext cx="614208" cy="0"/>
          </a:xfrm>
          <a:prstGeom prst="line">
            <a:avLst/>
          </a:prstGeom>
          <a:ln w="317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4" name="TextBox 9">
            <a:extLst>
              <a:ext uri="{FF2B5EF4-FFF2-40B4-BE49-F238E27FC236}">
                <a16:creationId xmlns:a16="http://schemas.microsoft.com/office/drawing/2014/main" id="{E1C22A78-F9FD-83CC-5470-AECFA8142A2A}"/>
              </a:ext>
            </a:extLst>
          </p:cNvPr>
          <p:cNvSpPr txBox="1"/>
          <p:nvPr/>
        </p:nvSpPr>
        <p:spPr>
          <a:xfrm>
            <a:off x="3457875" y="3510444"/>
            <a:ext cx="2868329" cy="923971"/>
          </a:xfrm>
          <a:prstGeom prst="rect">
            <a:avLst/>
          </a:prstGeom>
          <a:noFill/>
        </p:spPr>
        <p:txBody>
          <a:bodyPr wrap="square" lIns="0" tIns="0" rIns="0" bIns="0">
            <a:spAutoFit/>
          </a:bodyPr>
          <a:lstStyle/>
          <a:p>
            <a:pPr algn="ctr">
              <a:lnSpc>
                <a:spcPts val="1800"/>
              </a:lnSpc>
            </a:pPr>
            <a:r>
              <a:rPr lang="en-GB" sz="2000">
                <a:solidFill>
                  <a:srgbClr val="003264"/>
                </a:solidFill>
              </a:rPr>
              <a:t>Industrial</a:t>
            </a:r>
          </a:p>
          <a:p>
            <a:pPr algn="ctr">
              <a:lnSpc>
                <a:spcPts val="1800"/>
              </a:lnSpc>
            </a:pPr>
            <a:r>
              <a:rPr lang="en-GB" sz="2000">
                <a:solidFill>
                  <a:srgbClr val="003264"/>
                </a:solidFill>
              </a:rPr>
              <a:t>Income</a:t>
            </a:r>
          </a:p>
          <a:p>
            <a:pPr algn="ctr">
              <a:lnSpc>
                <a:spcPts val="1800"/>
              </a:lnSpc>
            </a:pPr>
            <a:r>
              <a:rPr lang="en-GB" sz="2000">
                <a:solidFill>
                  <a:srgbClr val="003264"/>
                </a:solidFill>
              </a:rPr>
              <a:t>per market</a:t>
            </a:r>
          </a:p>
          <a:p>
            <a:pPr algn="ctr">
              <a:lnSpc>
                <a:spcPts val="1800"/>
              </a:lnSpc>
            </a:pPr>
            <a:r>
              <a:rPr lang="en-GB" sz="2000">
                <a:solidFill>
                  <a:srgbClr val="003264"/>
                </a:solidFill>
              </a:rPr>
              <a:t>segment</a:t>
            </a:r>
          </a:p>
        </p:txBody>
      </p:sp>
      <p:sp>
        <p:nvSpPr>
          <p:cNvPr id="15" name="object 3">
            <a:extLst>
              <a:ext uri="{FF2B5EF4-FFF2-40B4-BE49-F238E27FC236}">
                <a16:creationId xmlns:a16="http://schemas.microsoft.com/office/drawing/2014/main" id="{8E59983E-277D-B878-6360-CB691FB7F3EF}"/>
              </a:ext>
            </a:extLst>
          </p:cNvPr>
          <p:cNvSpPr txBox="1">
            <a:spLocks/>
          </p:cNvSpPr>
          <p:nvPr/>
        </p:nvSpPr>
        <p:spPr>
          <a:xfrm>
            <a:off x="10154277" y="2298393"/>
            <a:ext cx="1520240" cy="650533"/>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840"/>
              </a:lnSpc>
              <a:defRPr/>
            </a:pPr>
            <a:r>
              <a:rPr lang="en-GB" sz="3000">
                <a:solidFill>
                  <a:schemeClr val="accent2"/>
                </a:solidFill>
                <a:latin typeface="Arial Black" panose="020B0A04020102020204" pitchFamily="34" charset="0"/>
              </a:rPr>
              <a:t>205 </a:t>
            </a:r>
          </a:p>
          <a:p>
            <a:pPr marL="6350" marR="3081" defTabSz="554492">
              <a:lnSpc>
                <a:spcPts val="1840"/>
              </a:lnSpc>
              <a:defRPr/>
            </a:pPr>
            <a:r>
              <a:rPr lang="en-GB" sz="1200">
                <a:solidFill>
                  <a:schemeClr val="accent2"/>
                </a:solidFill>
                <a:latin typeface="Arial Black" panose="020B0A04020102020204" pitchFamily="34" charset="0"/>
              </a:rPr>
              <a:t>PATENT </a:t>
            </a:r>
          </a:p>
          <a:p>
            <a:pPr marL="6350" marR="3081" defTabSz="554492">
              <a:lnSpc>
                <a:spcPts val="1240"/>
              </a:lnSpc>
              <a:defRPr/>
            </a:pPr>
            <a:r>
              <a:rPr lang="en-GB" sz="1200">
                <a:solidFill>
                  <a:schemeClr val="accent2"/>
                </a:solidFill>
                <a:latin typeface="Arial Black" panose="020B0A04020102020204" pitchFamily="34" charset="0"/>
              </a:rPr>
              <a:t>FAMILIES</a:t>
            </a:r>
          </a:p>
        </p:txBody>
      </p:sp>
      <p:cxnSp>
        <p:nvCxnSpPr>
          <p:cNvPr id="16" name="Gerade Verbindung 30">
            <a:extLst>
              <a:ext uri="{FF2B5EF4-FFF2-40B4-BE49-F238E27FC236}">
                <a16:creationId xmlns:a16="http://schemas.microsoft.com/office/drawing/2014/main" id="{ED7B8E20-4126-218E-96B9-57F557E5BC47}"/>
              </a:ext>
            </a:extLst>
          </p:cNvPr>
          <p:cNvCxnSpPr>
            <a:cxnSpLocks/>
          </p:cNvCxnSpPr>
          <p:nvPr/>
        </p:nvCxnSpPr>
        <p:spPr>
          <a:xfrm>
            <a:off x="9932653" y="1700688"/>
            <a:ext cx="0" cy="46878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Gerade Verbindung 31">
            <a:extLst>
              <a:ext uri="{FF2B5EF4-FFF2-40B4-BE49-F238E27FC236}">
                <a16:creationId xmlns:a16="http://schemas.microsoft.com/office/drawing/2014/main" id="{BFEF49B2-D7AE-2209-3E56-8B3DB64FDD75}"/>
              </a:ext>
            </a:extLst>
          </p:cNvPr>
          <p:cNvCxnSpPr>
            <a:cxnSpLocks/>
          </p:cNvCxnSpPr>
          <p:nvPr/>
        </p:nvCxnSpPr>
        <p:spPr>
          <a:xfrm flipH="1">
            <a:off x="2631200" y="3663344"/>
            <a:ext cx="323015" cy="0"/>
          </a:xfrm>
          <a:prstGeom prst="line">
            <a:avLst/>
          </a:prstGeom>
          <a:ln w="31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18" name="Gerade Verbindung 32">
            <a:extLst>
              <a:ext uri="{FF2B5EF4-FFF2-40B4-BE49-F238E27FC236}">
                <a16:creationId xmlns:a16="http://schemas.microsoft.com/office/drawing/2014/main" id="{6E022913-7509-D3AE-493D-D5EF2EAF8372}"/>
              </a:ext>
            </a:extLst>
          </p:cNvPr>
          <p:cNvCxnSpPr>
            <a:cxnSpLocks/>
          </p:cNvCxnSpPr>
          <p:nvPr/>
        </p:nvCxnSpPr>
        <p:spPr>
          <a:xfrm flipH="1">
            <a:off x="3370385" y="2071010"/>
            <a:ext cx="1072661" cy="0"/>
          </a:xfrm>
          <a:prstGeom prst="line">
            <a:avLst/>
          </a:prstGeom>
          <a:ln w="317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9" name="object 3">
            <a:extLst>
              <a:ext uri="{FF2B5EF4-FFF2-40B4-BE49-F238E27FC236}">
                <a16:creationId xmlns:a16="http://schemas.microsoft.com/office/drawing/2014/main" id="{0883DAA1-5245-E13A-56DB-FACAD3E731D1}"/>
              </a:ext>
            </a:extLst>
          </p:cNvPr>
          <p:cNvSpPr txBox="1">
            <a:spLocks/>
          </p:cNvSpPr>
          <p:nvPr/>
        </p:nvSpPr>
        <p:spPr>
          <a:xfrm>
            <a:off x="1371602" y="1760203"/>
            <a:ext cx="1821834" cy="359073"/>
          </a:xfrm>
          <a:prstGeom prst="rect">
            <a:avLst/>
          </a:prstGeom>
        </p:spPr>
        <p:txBody>
          <a:bodyPr vert="horz"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algn="r" defTabSz="554492">
              <a:lnSpc>
                <a:spcPts val="1440"/>
              </a:lnSpc>
              <a:defRPr/>
            </a:pPr>
            <a:r>
              <a:rPr lang="en-GB" sz="2000">
                <a:solidFill>
                  <a:schemeClr val="accent2"/>
                </a:solidFill>
                <a:latin typeface="Arial Black" panose="020B0A04020102020204" pitchFamily="34" charset="0"/>
              </a:rPr>
              <a:t>13%</a:t>
            </a:r>
          </a:p>
          <a:p>
            <a:pPr marL="6350" marR="3081" algn="r" defTabSz="554492">
              <a:lnSpc>
                <a:spcPts val="1440"/>
              </a:lnSpc>
              <a:defRPr/>
            </a:pPr>
            <a:r>
              <a:rPr lang="en-GB" sz="1500">
                <a:solidFill>
                  <a:srgbClr val="003264"/>
                </a:solidFill>
              </a:rPr>
              <a:t>Semiconductor</a:t>
            </a:r>
          </a:p>
        </p:txBody>
      </p:sp>
      <p:sp>
        <p:nvSpPr>
          <p:cNvPr id="20" name="object 3">
            <a:extLst>
              <a:ext uri="{FF2B5EF4-FFF2-40B4-BE49-F238E27FC236}">
                <a16:creationId xmlns:a16="http://schemas.microsoft.com/office/drawing/2014/main" id="{AF70EF26-8946-6633-BDE9-CCA311596E49}"/>
              </a:ext>
            </a:extLst>
          </p:cNvPr>
          <p:cNvSpPr txBox="1">
            <a:spLocks/>
          </p:cNvSpPr>
          <p:nvPr/>
        </p:nvSpPr>
        <p:spPr>
          <a:xfrm>
            <a:off x="753126" y="5044190"/>
            <a:ext cx="1821834" cy="359073"/>
          </a:xfrm>
          <a:prstGeom prst="rect">
            <a:avLst/>
          </a:prstGeom>
        </p:spPr>
        <p:txBody>
          <a:bodyPr vert="horz"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algn="r" defTabSz="554492">
              <a:lnSpc>
                <a:spcPts val="1440"/>
              </a:lnSpc>
              <a:defRPr/>
            </a:pPr>
            <a:r>
              <a:rPr lang="en-GB" sz="2000">
                <a:solidFill>
                  <a:schemeClr val="accent2"/>
                </a:solidFill>
                <a:latin typeface="Arial Black" panose="020B0A04020102020204" pitchFamily="34" charset="0"/>
              </a:rPr>
              <a:t>33%</a:t>
            </a:r>
          </a:p>
          <a:p>
            <a:pPr marL="6350" marR="3081" algn="r" defTabSz="554492">
              <a:lnSpc>
                <a:spcPts val="1440"/>
              </a:lnSpc>
              <a:defRPr/>
            </a:pPr>
            <a:r>
              <a:rPr lang="en-GB" sz="1500">
                <a:solidFill>
                  <a:srgbClr val="003264"/>
                </a:solidFill>
              </a:rPr>
              <a:t>Other public projects</a:t>
            </a:r>
          </a:p>
        </p:txBody>
      </p:sp>
      <p:sp>
        <p:nvSpPr>
          <p:cNvPr id="21" name="object 3">
            <a:extLst>
              <a:ext uri="{FF2B5EF4-FFF2-40B4-BE49-F238E27FC236}">
                <a16:creationId xmlns:a16="http://schemas.microsoft.com/office/drawing/2014/main" id="{F5C4E854-2278-DE83-01D9-0C41DFD9F8EC}"/>
              </a:ext>
            </a:extLst>
          </p:cNvPr>
          <p:cNvSpPr txBox="1">
            <a:spLocks/>
          </p:cNvSpPr>
          <p:nvPr/>
        </p:nvSpPr>
        <p:spPr>
          <a:xfrm>
            <a:off x="407368" y="3562999"/>
            <a:ext cx="2083786" cy="538609"/>
          </a:xfrm>
          <a:prstGeom prst="rect">
            <a:avLst/>
          </a:prstGeom>
        </p:spPr>
        <p:txBody>
          <a:bodyPr vert="horz"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algn="r" defTabSz="554492">
              <a:lnSpc>
                <a:spcPts val="1440"/>
              </a:lnSpc>
              <a:defRPr/>
            </a:pPr>
            <a:r>
              <a:rPr lang="en-GB" sz="2000">
                <a:solidFill>
                  <a:schemeClr val="accent2"/>
                </a:solidFill>
                <a:latin typeface="Arial Black" panose="020B0A04020102020204" pitchFamily="34" charset="0"/>
              </a:rPr>
              <a:t>10%</a:t>
            </a:r>
          </a:p>
          <a:p>
            <a:pPr marL="6350" marR="3081" algn="r" defTabSz="554492">
              <a:lnSpc>
                <a:spcPts val="1440"/>
              </a:lnSpc>
              <a:defRPr/>
            </a:pPr>
            <a:r>
              <a:rPr lang="en-GB" sz="1500">
                <a:solidFill>
                  <a:srgbClr val="003264"/>
                </a:solidFill>
              </a:rPr>
              <a:t>Industrial automation,</a:t>
            </a:r>
          </a:p>
          <a:p>
            <a:pPr marL="6350" marR="3081" algn="r" defTabSz="554492">
              <a:lnSpc>
                <a:spcPts val="1440"/>
              </a:lnSpc>
              <a:defRPr/>
            </a:pPr>
            <a:r>
              <a:rPr lang="en-GB" sz="1500">
                <a:solidFill>
                  <a:srgbClr val="003264"/>
                </a:solidFill>
              </a:rPr>
              <a:t>metrology &amp; robotics</a:t>
            </a:r>
          </a:p>
        </p:txBody>
      </p:sp>
      <p:sp>
        <p:nvSpPr>
          <p:cNvPr id="22" name="object 3">
            <a:extLst>
              <a:ext uri="{FF2B5EF4-FFF2-40B4-BE49-F238E27FC236}">
                <a16:creationId xmlns:a16="http://schemas.microsoft.com/office/drawing/2014/main" id="{090B1A38-8014-1725-7670-C730DB9A96EC}"/>
              </a:ext>
            </a:extLst>
          </p:cNvPr>
          <p:cNvSpPr txBox="1">
            <a:spLocks/>
          </p:cNvSpPr>
          <p:nvPr/>
        </p:nvSpPr>
        <p:spPr>
          <a:xfrm>
            <a:off x="492369" y="2528991"/>
            <a:ext cx="2240889" cy="359073"/>
          </a:xfrm>
          <a:prstGeom prst="rect">
            <a:avLst/>
          </a:prstGeom>
        </p:spPr>
        <p:txBody>
          <a:bodyPr vert="horz"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algn="r" defTabSz="554492">
              <a:lnSpc>
                <a:spcPts val="1440"/>
              </a:lnSpc>
              <a:defRPr/>
            </a:pPr>
            <a:r>
              <a:rPr lang="en-GB" sz="2000">
                <a:solidFill>
                  <a:schemeClr val="accent2"/>
                </a:solidFill>
                <a:latin typeface="Arial Black" panose="020B0A04020102020204" pitchFamily="34" charset="0"/>
              </a:rPr>
              <a:t>13%</a:t>
            </a:r>
          </a:p>
          <a:p>
            <a:pPr marL="6350" marR="3081" algn="r" defTabSz="554492">
              <a:lnSpc>
                <a:spcPts val="1440"/>
              </a:lnSpc>
              <a:defRPr/>
            </a:pPr>
            <a:r>
              <a:rPr lang="en-GB" sz="1500">
                <a:solidFill>
                  <a:srgbClr val="003264"/>
                </a:solidFill>
              </a:rPr>
              <a:t>Energy &amp; Environment</a:t>
            </a:r>
          </a:p>
        </p:txBody>
      </p:sp>
      <p:sp>
        <p:nvSpPr>
          <p:cNvPr id="23" name="object 3">
            <a:extLst>
              <a:ext uri="{FF2B5EF4-FFF2-40B4-BE49-F238E27FC236}">
                <a16:creationId xmlns:a16="http://schemas.microsoft.com/office/drawing/2014/main" id="{8E5A22EC-7E5D-AC20-43A1-713042005326}"/>
              </a:ext>
            </a:extLst>
          </p:cNvPr>
          <p:cNvSpPr txBox="1">
            <a:spLocks/>
          </p:cNvSpPr>
          <p:nvPr/>
        </p:nvSpPr>
        <p:spPr>
          <a:xfrm>
            <a:off x="7156866" y="1960494"/>
            <a:ext cx="2083786" cy="359073"/>
          </a:xfrm>
          <a:prstGeom prst="rect">
            <a:avLst/>
          </a:prstGeom>
        </p:spPr>
        <p:txBody>
          <a:bodyPr vert="horz"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440"/>
              </a:lnSpc>
              <a:defRPr/>
            </a:pPr>
            <a:r>
              <a:rPr lang="en-GB" sz="2000">
                <a:solidFill>
                  <a:schemeClr val="accent2"/>
                </a:solidFill>
                <a:latin typeface="Arial Black" panose="020B0A04020102020204" pitchFamily="34" charset="0"/>
              </a:rPr>
              <a:t>7%</a:t>
            </a:r>
          </a:p>
          <a:p>
            <a:pPr marL="6350" marR="3081" defTabSz="554492">
              <a:lnSpc>
                <a:spcPts val="1440"/>
              </a:lnSpc>
              <a:defRPr/>
            </a:pPr>
            <a:r>
              <a:rPr lang="en-GB" sz="1500">
                <a:solidFill>
                  <a:srgbClr val="003264"/>
                </a:solidFill>
              </a:rPr>
              <a:t>Transportation</a:t>
            </a:r>
          </a:p>
        </p:txBody>
      </p:sp>
      <p:pic>
        <p:nvPicPr>
          <p:cNvPr id="24" name="Grafik 38">
            <a:extLst>
              <a:ext uri="{FF2B5EF4-FFF2-40B4-BE49-F238E27FC236}">
                <a16:creationId xmlns:a16="http://schemas.microsoft.com/office/drawing/2014/main" id="{B9C2BC88-B253-FEDE-F679-39EEC4F025C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024" t="15341" r="26135" b="14204"/>
          <a:stretch/>
        </p:blipFill>
        <p:spPr>
          <a:xfrm>
            <a:off x="10056733" y="1471356"/>
            <a:ext cx="545123" cy="726832"/>
          </a:xfrm>
          <a:prstGeom prst="rect">
            <a:avLst/>
          </a:prstGeom>
        </p:spPr>
      </p:pic>
      <p:sp>
        <p:nvSpPr>
          <p:cNvPr id="25" name="object 3">
            <a:extLst>
              <a:ext uri="{FF2B5EF4-FFF2-40B4-BE49-F238E27FC236}">
                <a16:creationId xmlns:a16="http://schemas.microsoft.com/office/drawing/2014/main" id="{90D3DADE-0649-0B5D-357C-F81649D08451}"/>
              </a:ext>
            </a:extLst>
          </p:cNvPr>
          <p:cNvSpPr txBox="1">
            <a:spLocks/>
          </p:cNvSpPr>
          <p:nvPr/>
        </p:nvSpPr>
        <p:spPr>
          <a:xfrm>
            <a:off x="7536160" y="2889031"/>
            <a:ext cx="2083786" cy="359073"/>
          </a:xfrm>
          <a:prstGeom prst="rect">
            <a:avLst/>
          </a:prstGeom>
        </p:spPr>
        <p:txBody>
          <a:bodyPr vert="horz"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440"/>
              </a:lnSpc>
              <a:defRPr/>
            </a:pPr>
            <a:r>
              <a:rPr lang="en-GB" sz="2000">
                <a:solidFill>
                  <a:schemeClr val="accent2"/>
                </a:solidFill>
                <a:latin typeface="Arial Black" panose="020B0A04020102020204" pitchFamily="34" charset="0"/>
              </a:rPr>
              <a:t>9%</a:t>
            </a:r>
          </a:p>
          <a:p>
            <a:pPr marL="6350" marR="3081" defTabSz="554492">
              <a:lnSpc>
                <a:spcPts val="1440"/>
              </a:lnSpc>
              <a:defRPr/>
            </a:pPr>
            <a:r>
              <a:rPr lang="en-GB" sz="1500">
                <a:solidFill>
                  <a:srgbClr val="003264"/>
                </a:solidFill>
              </a:rPr>
              <a:t>Consumer goods</a:t>
            </a:r>
          </a:p>
        </p:txBody>
      </p:sp>
      <p:sp>
        <p:nvSpPr>
          <p:cNvPr id="26" name="object 3">
            <a:extLst>
              <a:ext uri="{FF2B5EF4-FFF2-40B4-BE49-F238E27FC236}">
                <a16:creationId xmlns:a16="http://schemas.microsoft.com/office/drawing/2014/main" id="{06A62641-FB29-87CE-55B1-E9C5C35AEEAB}"/>
              </a:ext>
            </a:extLst>
          </p:cNvPr>
          <p:cNvSpPr txBox="1">
            <a:spLocks/>
          </p:cNvSpPr>
          <p:nvPr/>
        </p:nvSpPr>
        <p:spPr>
          <a:xfrm>
            <a:off x="10154277" y="3960546"/>
            <a:ext cx="1520240" cy="453813"/>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840"/>
              </a:lnSpc>
              <a:defRPr/>
            </a:pPr>
            <a:r>
              <a:rPr lang="en-GB" sz="3000">
                <a:solidFill>
                  <a:schemeClr val="accent2"/>
                </a:solidFill>
                <a:latin typeface="Arial Black" panose="020B0A04020102020204" pitchFamily="34" charset="0"/>
              </a:rPr>
              <a:t>44 </a:t>
            </a:r>
          </a:p>
          <a:p>
            <a:pPr marL="6350" marR="3081" defTabSz="554492">
              <a:lnSpc>
                <a:spcPts val="1840"/>
              </a:lnSpc>
              <a:defRPr/>
            </a:pPr>
            <a:r>
              <a:rPr lang="en-GB" sz="1200">
                <a:solidFill>
                  <a:schemeClr val="accent2"/>
                </a:solidFill>
                <a:latin typeface="Arial Black" panose="020B0A04020102020204" pitchFamily="34" charset="0"/>
              </a:rPr>
              <a:t>VENTURES</a:t>
            </a:r>
          </a:p>
        </p:txBody>
      </p:sp>
      <p:pic>
        <p:nvPicPr>
          <p:cNvPr id="27" name="Grafik 41">
            <a:extLst>
              <a:ext uri="{FF2B5EF4-FFF2-40B4-BE49-F238E27FC236}">
                <a16:creationId xmlns:a16="http://schemas.microsoft.com/office/drawing/2014/main" id="{BC36E9C7-F4A9-8041-776B-E08EBD52F9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6379" y="4689337"/>
            <a:ext cx="515815" cy="515815"/>
          </a:xfrm>
          <a:prstGeom prst="rect">
            <a:avLst/>
          </a:prstGeom>
        </p:spPr>
      </p:pic>
      <p:sp>
        <p:nvSpPr>
          <p:cNvPr id="28" name="object 3">
            <a:extLst>
              <a:ext uri="{FF2B5EF4-FFF2-40B4-BE49-F238E27FC236}">
                <a16:creationId xmlns:a16="http://schemas.microsoft.com/office/drawing/2014/main" id="{07752188-5DE0-EBF5-D262-B346F7E34EA2}"/>
              </a:ext>
            </a:extLst>
          </p:cNvPr>
          <p:cNvSpPr txBox="1">
            <a:spLocks/>
          </p:cNvSpPr>
          <p:nvPr/>
        </p:nvSpPr>
        <p:spPr>
          <a:xfrm>
            <a:off x="10154277" y="5357370"/>
            <a:ext cx="1520240" cy="599237"/>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840"/>
              </a:lnSpc>
              <a:defRPr/>
            </a:pPr>
            <a:r>
              <a:rPr lang="en-GB" sz="3000">
                <a:solidFill>
                  <a:schemeClr val="accent2"/>
                </a:solidFill>
                <a:latin typeface="Arial Black" panose="020B0A04020102020204" pitchFamily="34" charset="0"/>
              </a:rPr>
              <a:t>225 </a:t>
            </a:r>
          </a:p>
          <a:p>
            <a:pPr marL="6350" marR="3081" defTabSz="554492">
              <a:lnSpc>
                <a:spcPts val="1440"/>
              </a:lnSpc>
              <a:defRPr/>
            </a:pPr>
            <a:r>
              <a:rPr lang="en-GB" sz="1200">
                <a:solidFill>
                  <a:schemeClr val="accent2"/>
                </a:solidFill>
                <a:latin typeface="Arial Black" panose="020B0A04020102020204" pitchFamily="34" charset="0"/>
              </a:rPr>
              <a:t>INDUSTRIAL</a:t>
            </a:r>
            <a:br>
              <a:rPr lang="en-GB" sz="1200">
                <a:solidFill>
                  <a:schemeClr val="accent2"/>
                </a:solidFill>
                <a:latin typeface="Arial Black" panose="020B0A04020102020204" pitchFamily="34" charset="0"/>
              </a:rPr>
            </a:br>
            <a:r>
              <a:rPr lang="en-GB" sz="1200">
                <a:solidFill>
                  <a:schemeClr val="accent2"/>
                </a:solidFill>
                <a:latin typeface="Arial Black" panose="020B0A04020102020204" pitchFamily="34" charset="0"/>
              </a:rPr>
              <a:t>CLIENTS</a:t>
            </a:r>
          </a:p>
        </p:txBody>
      </p:sp>
      <p:pic>
        <p:nvPicPr>
          <p:cNvPr id="29" name="Grafik 43">
            <a:extLst>
              <a:ext uri="{FF2B5EF4-FFF2-40B4-BE49-F238E27FC236}">
                <a16:creationId xmlns:a16="http://schemas.microsoft.com/office/drawing/2014/main" id="{1053BB1A-FB0F-593A-C4C3-AE3BC95D9B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91902" y="3085718"/>
            <a:ext cx="879232" cy="879232"/>
          </a:xfrm>
          <a:prstGeom prst="rect">
            <a:avLst/>
          </a:prstGeom>
        </p:spPr>
      </p:pic>
    </p:spTree>
    <p:extLst>
      <p:ext uri="{BB962C8B-B14F-4D97-AF65-F5344CB8AC3E}">
        <p14:creationId xmlns:p14="http://schemas.microsoft.com/office/powerpoint/2010/main" val="3969772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1B4E-2D36-0414-1B05-DF66499A069A}"/>
              </a:ext>
            </a:extLst>
          </p:cNvPr>
          <p:cNvSpPr>
            <a:spLocks noGrp="1"/>
          </p:cNvSpPr>
          <p:nvPr>
            <p:ph type="title"/>
          </p:nvPr>
        </p:nvSpPr>
        <p:spPr/>
        <p:txBody>
          <a:bodyPr/>
          <a:lstStyle/>
          <a:p>
            <a:r>
              <a:rPr lang="en-GB"/>
              <a:t>Unlock your creativity with OUR free icon and image databases</a:t>
            </a:r>
            <a:endParaRPr lang="en-GB" noProof="0"/>
          </a:p>
        </p:txBody>
      </p:sp>
      <p:sp>
        <p:nvSpPr>
          <p:cNvPr id="12" name="Text Placeholder 11">
            <a:extLst>
              <a:ext uri="{FF2B5EF4-FFF2-40B4-BE49-F238E27FC236}">
                <a16:creationId xmlns:a16="http://schemas.microsoft.com/office/drawing/2014/main" id="{2A6943A6-E1F3-9981-096E-7A6ED7A2E366}"/>
              </a:ext>
            </a:extLst>
          </p:cNvPr>
          <p:cNvSpPr>
            <a:spLocks noGrp="1"/>
          </p:cNvSpPr>
          <p:nvPr>
            <p:ph type="body" sz="quarter" idx="13"/>
          </p:nvPr>
        </p:nvSpPr>
        <p:spPr/>
        <p:txBody>
          <a:bodyPr/>
          <a:lstStyle/>
          <a:p>
            <a:pPr marL="0" indent="0">
              <a:buNone/>
            </a:pPr>
            <a:r>
              <a:rPr lang="en-GB" noProof="0" dirty="0"/>
              <a:t>Look no further than Microsoft 365’s </a:t>
            </a:r>
            <a:r>
              <a:rPr lang="en-GB" b="1" noProof="0" dirty="0"/>
              <a:t>In</a:t>
            </a:r>
            <a:r>
              <a:rPr lang="en-GB" b="1" dirty="0" err="1"/>
              <a:t>sert</a:t>
            </a:r>
            <a:r>
              <a:rPr lang="en-GB" dirty="0"/>
              <a:t> button.</a:t>
            </a:r>
            <a:endParaRPr lang="en-GB" noProof="0" dirty="0"/>
          </a:p>
          <a:p>
            <a:endParaRPr lang="en-GB" noProof="0" dirty="0"/>
          </a:p>
          <a:p>
            <a:pPr lvl="1"/>
            <a:r>
              <a:rPr lang="en-GB" noProof="0" dirty="0"/>
              <a:t>For images</a:t>
            </a:r>
          </a:p>
          <a:p>
            <a:pPr lvl="1"/>
            <a:endParaRPr lang="en-GB" noProof="0" dirty="0"/>
          </a:p>
          <a:p>
            <a:pPr lvl="1"/>
            <a:endParaRPr lang="en-GB" noProof="0" dirty="0"/>
          </a:p>
          <a:p>
            <a:pPr lvl="1"/>
            <a:endParaRPr lang="en-GB" noProof="0" dirty="0"/>
          </a:p>
          <a:p>
            <a:pPr lvl="1"/>
            <a:endParaRPr lang="en-GB" noProof="0" dirty="0"/>
          </a:p>
          <a:p>
            <a:pPr lvl="1"/>
            <a:endParaRPr lang="en-GB" noProof="0" dirty="0"/>
          </a:p>
          <a:p>
            <a:pPr lvl="1"/>
            <a:r>
              <a:rPr lang="en-GB" noProof="0" dirty="0"/>
              <a:t>If you can’t find what you’re looking for, our Graphic </a:t>
            </a:r>
            <a:r>
              <a:rPr lang="en-GB" dirty="0"/>
              <a:t>D</a:t>
            </a:r>
            <a:r>
              <a:rPr lang="en-GB" noProof="0" dirty="0" err="1"/>
              <a:t>esigner</a:t>
            </a:r>
            <a:r>
              <a:rPr lang="en-GB" noProof="0" dirty="0"/>
              <a:t>, </a:t>
            </a:r>
            <a:r>
              <a:rPr lang="en-GB" noProof="0" dirty="0">
                <a:hlinkClick r:id="rId2"/>
              </a:rPr>
              <a:t>Nikola </a:t>
            </a:r>
            <a:r>
              <a:rPr lang="en-GB" noProof="0" dirty="0" err="1">
                <a:hlinkClick r:id="rId2"/>
              </a:rPr>
              <a:t>Relota</a:t>
            </a:r>
            <a:r>
              <a:rPr lang="en-GB" noProof="0" dirty="0">
                <a:hlinkClick r:id="rId2"/>
              </a:rPr>
              <a:t> </a:t>
            </a:r>
            <a:r>
              <a:rPr lang="en-GB" noProof="0" dirty="0"/>
              <a:t>has got you covered. Just send him over a link from </a:t>
            </a:r>
            <a:r>
              <a:rPr lang="en-GB" noProof="0" dirty="0">
                <a:hlinkClick r:id="rId3"/>
              </a:rPr>
              <a:t>Adobe Stock </a:t>
            </a:r>
            <a:r>
              <a:rPr lang="en-GB" noProof="0" dirty="0"/>
              <a:t>or </a:t>
            </a:r>
            <a:r>
              <a:rPr lang="en-GB" noProof="0" dirty="0">
                <a:hlinkClick r:id="rId4"/>
              </a:rPr>
              <a:t>Noun project</a:t>
            </a:r>
            <a:r>
              <a:rPr lang="en-GB" noProof="0" dirty="0"/>
              <a:t> and watch your ideas come to life. </a:t>
            </a:r>
          </a:p>
        </p:txBody>
      </p:sp>
      <p:sp>
        <p:nvSpPr>
          <p:cNvPr id="4" name="Slide Number Placeholder 3">
            <a:extLst>
              <a:ext uri="{FF2B5EF4-FFF2-40B4-BE49-F238E27FC236}">
                <a16:creationId xmlns:a16="http://schemas.microsoft.com/office/drawing/2014/main" id="{0A3FC9BB-5F04-6DD4-C1F2-BDD21B08EE65}"/>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12</a:t>
            </a:fld>
            <a:endParaRPr lang="de-CH"/>
          </a:p>
        </p:txBody>
      </p:sp>
      <p:pic>
        <p:nvPicPr>
          <p:cNvPr id="7" name="Picture 6">
            <a:extLst>
              <a:ext uri="{FF2B5EF4-FFF2-40B4-BE49-F238E27FC236}">
                <a16:creationId xmlns:a16="http://schemas.microsoft.com/office/drawing/2014/main" id="{5728F42A-7D1D-8D38-F643-230487DE5425}"/>
              </a:ext>
            </a:extLst>
          </p:cNvPr>
          <p:cNvPicPr>
            <a:picLocks noChangeAspect="1"/>
          </p:cNvPicPr>
          <p:nvPr/>
        </p:nvPicPr>
        <p:blipFill>
          <a:blip r:embed="rId5"/>
          <a:stretch>
            <a:fillRect/>
          </a:stretch>
        </p:blipFill>
        <p:spPr>
          <a:xfrm>
            <a:off x="2886838" y="2357485"/>
            <a:ext cx="2257740" cy="2200582"/>
          </a:xfrm>
          <a:prstGeom prst="rect">
            <a:avLst/>
          </a:prstGeom>
        </p:spPr>
      </p:pic>
      <p:pic>
        <p:nvPicPr>
          <p:cNvPr id="8" name="Picture 7">
            <a:extLst>
              <a:ext uri="{FF2B5EF4-FFF2-40B4-BE49-F238E27FC236}">
                <a16:creationId xmlns:a16="http://schemas.microsoft.com/office/drawing/2014/main" id="{FC7AE904-BA0B-2C63-8AC6-24EE82070C0F}"/>
              </a:ext>
            </a:extLst>
          </p:cNvPr>
          <p:cNvPicPr>
            <a:picLocks noChangeAspect="1"/>
          </p:cNvPicPr>
          <p:nvPr/>
        </p:nvPicPr>
        <p:blipFill>
          <a:blip r:embed="rId6"/>
          <a:stretch>
            <a:fillRect/>
          </a:stretch>
        </p:blipFill>
        <p:spPr>
          <a:xfrm>
            <a:off x="7227597" y="2357485"/>
            <a:ext cx="3315163" cy="1247949"/>
          </a:xfrm>
          <a:prstGeom prst="rect">
            <a:avLst/>
          </a:prstGeom>
        </p:spPr>
      </p:pic>
      <p:sp>
        <p:nvSpPr>
          <p:cNvPr id="13" name="Text Placeholder 11">
            <a:extLst>
              <a:ext uri="{FF2B5EF4-FFF2-40B4-BE49-F238E27FC236}">
                <a16:creationId xmlns:a16="http://schemas.microsoft.com/office/drawing/2014/main" id="{18DF2E5C-6CDA-A541-131E-7EB9B72A1BBB}"/>
              </a:ext>
            </a:extLst>
          </p:cNvPr>
          <p:cNvSpPr txBox="1">
            <a:spLocks/>
          </p:cNvSpPr>
          <p:nvPr/>
        </p:nvSpPr>
        <p:spPr>
          <a:xfrm>
            <a:off x="5711598" y="2357485"/>
            <a:ext cx="948978" cy="276999"/>
          </a:xfrm>
          <a:prstGeom prst="rect">
            <a:avLst/>
          </a:prstGeom>
        </p:spPr>
        <p:txBody>
          <a:bodyPr vert="horz" wrap="none" lIns="0" tIns="0" rIns="0" bIns="0" rtlCol="0">
            <a:spAutoFit/>
          </a:bodyPr>
          <a:lstStyle>
            <a:lvl1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1pPr>
            <a:lvl2pPr marL="285750" indent="-285750" algn="l" defTabSz="914400" rtl="0" eaLnBrk="1" fontAlgn="ctr" latinLnBrk="0" hangingPunct="1">
              <a:lnSpc>
                <a:spcPct val="100000"/>
              </a:lnSpc>
              <a:spcBef>
                <a:spcPts val="600"/>
              </a:spcBef>
              <a:spcAft>
                <a:spcPts val="600"/>
              </a:spcAft>
              <a:buClr>
                <a:schemeClr val="tx2"/>
              </a:buClr>
              <a:buSzPct val="200000"/>
              <a:buFont typeface="Arial" panose="020B0604020202020204" pitchFamily="34" charset="0"/>
              <a:buChar char="•"/>
              <a:defRPr sz="1800" kern="1200">
                <a:solidFill>
                  <a:schemeClr val="accent2"/>
                </a:solidFill>
                <a:latin typeface="+mn-lt"/>
                <a:ea typeface="+mn-ea"/>
                <a:cs typeface="+mn-cs"/>
              </a:defRPr>
            </a:lvl2pPr>
            <a:lvl3pPr marL="568800" indent="-285750" algn="l" defTabSz="914400" rtl="0" eaLnBrk="1" fontAlgn="ctr" latinLnBrk="0" hangingPunct="1">
              <a:lnSpc>
                <a:spcPct val="100000"/>
              </a:lnSpc>
              <a:spcBef>
                <a:spcPts val="600"/>
              </a:spcBef>
              <a:buClr>
                <a:schemeClr val="tx2"/>
              </a:buClr>
              <a:buSzPct val="100000"/>
              <a:buFont typeface="Courier New" panose="02070309020205020404" pitchFamily="49" charset="0"/>
              <a:buChar char="o"/>
              <a:defRPr sz="1800" kern="1200">
                <a:solidFill>
                  <a:schemeClr val="accent2"/>
                </a:solidFill>
                <a:latin typeface="+mn-lt"/>
                <a:ea typeface="+mn-ea"/>
                <a:cs typeface="+mn-cs"/>
              </a:defRPr>
            </a:lvl3pPr>
            <a:lvl4pPr marL="0" indent="0" algn="l" defTabSz="914400" rtl="0" eaLnBrk="1" fontAlgn="ctr" latinLnBrk="0" hangingPunct="1">
              <a:lnSpc>
                <a:spcPct val="100000"/>
              </a:lnSpc>
              <a:spcBef>
                <a:spcPts val="600"/>
              </a:spcBef>
              <a:buFont typeface="Arial" panose="020B0604020202020204" pitchFamily="34" charset="0"/>
              <a:buNone/>
              <a:defRPr sz="1800" b="1" u="none" kern="1200" cap="all" baseline="0">
                <a:solidFill>
                  <a:schemeClr val="accent1"/>
                </a:solidFill>
                <a:latin typeface="+mn-lt"/>
                <a:ea typeface="+mn-ea"/>
                <a:cs typeface="+mn-cs"/>
              </a:defRPr>
            </a:lvl4pPr>
            <a:lvl5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5pPr>
            <a:lvl6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6pPr>
            <a:lvl7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7pPr>
            <a:lvl8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8pPr>
            <a:lvl9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9pPr>
          </a:lstStyle>
          <a:p>
            <a:pPr marL="0" lvl="1" indent="0">
              <a:buNone/>
            </a:pPr>
            <a:r>
              <a:rPr lang="en-GB" dirty="0"/>
              <a:t>For icons</a:t>
            </a:r>
          </a:p>
        </p:txBody>
      </p:sp>
    </p:spTree>
    <p:extLst>
      <p:ext uri="{BB962C8B-B14F-4D97-AF65-F5344CB8AC3E}">
        <p14:creationId xmlns:p14="http://schemas.microsoft.com/office/powerpoint/2010/main" val="1330812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3673-599D-5F50-FB71-FE737B6777CF}"/>
              </a:ext>
            </a:extLst>
          </p:cNvPr>
          <p:cNvSpPr>
            <a:spLocks noGrp="1"/>
          </p:cNvSpPr>
          <p:nvPr>
            <p:ph type="title"/>
          </p:nvPr>
        </p:nvSpPr>
        <p:spPr/>
        <p:txBody>
          <a:bodyPr/>
          <a:lstStyle/>
          <a:p>
            <a:r>
              <a:rPr lang="en-GB" noProof="0"/>
              <a:t>Picture-Perfect presentations are just a click away</a:t>
            </a:r>
          </a:p>
        </p:txBody>
      </p:sp>
      <p:sp>
        <p:nvSpPr>
          <p:cNvPr id="3" name="Text Placeholder 2">
            <a:extLst>
              <a:ext uri="{FF2B5EF4-FFF2-40B4-BE49-F238E27FC236}">
                <a16:creationId xmlns:a16="http://schemas.microsoft.com/office/drawing/2014/main" id="{B4C3EFAD-7BC1-98C3-C9EB-7917C1E24CC2}"/>
              </a:ext>
            </a:extLst>
          </p:cNvPr>
          <p:cNvSpPr>
            <a:spLocks noGrp="1"/>
          </p:cNvSpPr>
          <p:nvPr>
            <p:ph type="body" sz="quarter" idx="13"/>
          </p:nvPr>
        </p:nvSpPr>
        <p:spPr/>
        <p:txBody>
          <a:bodyPr/>
          <a:lstStyle/>
          <a:p>
            <a:r>
              <a:rPr lang="en-GB" sz="1600" noProof="0" dirty="0"/>
              <a:t>Check out our gallery folder filled with CSEM images, all optimized for PowerPoint, just copy paste this link into </a:t>
            </a:r>
            <a:r>
              <a:rPr lang="en-GB" sz="1600" b="1" noProof="0" dirty="0"/>
              <a:t>Microsoft File Explorer</a:t>
            </a:r>
            <a:r>
              <a:rPr lang="en-GB" sz="1600" noProof="0" dirty="0"/>
              <a:t>:</a:t>
            </a:r>
          </a:p>
          <a:p>
            <a:r>
              <a:rPr lang="en-GB" sz="1600" noProof="0" dirty="0"/>
              <a:t>\\srv-media.csem.local\CSEM-Galleries\images\01.PICTURES OPTIMIZED FOR PPT </a:t>
            </a:r>
          </a:p>
        </p:txBody>
      </p:sp>
      <p:sp>
        <p:nvSpPr>
          <p:cNvPr id="5" name="Slide Number Placeholder 4">
            <a:extLst>
              <a:ext uri="{FF2B5EF4-FFF2-40B4-BE49-F238E27FC236}">
                <a16:creationId xmlns:a16="http://schemas.microsoft.com/office/drawing/2014/main" id="{B92CD323-331F-0322-8166-79B89CE85F88}"/>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13</a:t>
            </a:fld>
            <a:endParaRPr lang="en-GB"/>
          </a:p>
        </p:txBody>
      </p:sp>
      <p:pic>
        <p:nvPicPr>
          <p:cNvPr id="9" name="Picture 8">
            <a:extLst>
              <a:ext uri="{FF2B5EF4-FFF2-40B4-BE49-F238E27FC236}">
                <a16:creationId xmlns:a16="http://schemas.microsoft.com/office/drawing/2014/main" id="{67F93126-123C-678A-8B5D-62D742D39132}"/>
              </a:ext>
            </a:extLst>
          </p:cNvPr>
          <p:cNvPicPr>
            <a:picLocks noChangeAspect="1"/>
          </p:cNvPicPr>
          <p:nvPr/>
        </p:nvPicPr>
        <p:blipFill>
          <a:blip r:embed="rId2"/>
          <a:stretch>
            <a:fillRect/>
          </a:stretch>
        </p:blipFill>
        <p:spPr>
          <a:xfrm>
            <a:off x="430800" y="2568549"/>
            <a:ext cx="5481802" cy="3659816"/>
          </a:xfrm>
          <a:prstGeom prst="rect">
            <a:avLst/>
          </a:prstGeom>
        </p:spPr>
      </p:pic>
      <p:sp>
        <p:nvSpPr>
          <p:cNvPr id="10" name="Rectangle 9">
            <a:extLst>
              <a:ext uri="{FF2B5EF4-FFF2-40B4-BE49-F238E27FC236}">
                <a16:creationId xmlns:a16="http://schemas.microsoft.com/office/drawing/2014/main" id="{88BA7407-9B6A-DB04-2AF8-364523A660BC}"/>
              </a:ext>
            </a:extLst>
          </p:cNvPr>
          <p:cNvSpPr/>
          <p:nvPr/>
        </p:nvSpPr>
        <p:spPr>
          <a:xfrm>
            <a:off x="423455" y="3612273"/>
            <a:ext cx="3402311" cy="35012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3EF8C2D-9B7B-563F-F24D-7B7B8E62A8FB}"/>
              </a:ext>
            </a:extLst>
          </p:cNvPr>
          <p:cNvSpPr/>
          <p:nvPr/>
        </p:nvSpPr>
        <p:spPr>
          <a:xfrm>
            <a:off x="754531" y="2568550"/>
            <a:ext cx="2461635" cy="3803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1128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029E-CD7F-197E-CDFC-A9F6B8963246}"/>
              </a:ext>
            </a:extLst>
          </p:cNvPr>
          <p:cNvSpPr>
            <a:spLocks noGrp="1"/>
          </p:cNvSpPr>
          <p:nvPr>
            <p:ph type="title"/>
          </p:nvPr>
        </p:nvSpPr>
        <p:spPr/>
        <p:txBody>
          <a:bodyPr/>
          <a:lstStyle/>
          <a:p>
            <a:r>
              <a:rPr lang="en-US" dirty="0">
                <a:solidFill>
                  <a:srgbClr val="003264"/>
                </a:solidFill>
                <a:latin typeface="Arial Black" panose="020B0A04020102020204" pitchFamily="34" charset="0"/>
              </a:rPr>
              <a:t>Honor</a:t>
            </a:r>
            <a:r>
              <a:rPr lang="en-GB" dirty="0">
                <a:solidFill>
                  <a:srgbClr val="003264"/>
                </a:solidFill>
                <a:latin typeface="Arial Black" panose="020B0A04020102020204" pitchFamily="34" charset="0"/>
              </a:rPr>
              <a:t> our client: Show them you care by adding their logo in the footer</a:t>
            </a:r>
          </a:p>
        </p:txBody>
      </p:sp>
      <p:sp>
        <p:nvSpPr>
          <p:cNvPr id="10" name="Text Placeholder 9">
            <a:extLst>
              <a:ext uri="{FF2B5EF4-FFF2-40B4-BE49-F238E27FC236}">
                <a16:creationId xmlns:a16="http://schemas.microsoft.com/office/drawing/2014/main" id="{B6EBEA5D-D36F-181F-DD0B-33A936C6E70B}"/>
              </a:ext>
            </a:extLst>
          </p:cNvPr>
          <p:cNvSpPr>
            <a:spLocks noGrp="1"/>
          </p:cNvSpPr>
          <p:nvPr>
            <p:ph type="body" sz="quarter" idx="13"/>
          </p:nvPr>
        </p:nvSpPr>
        <p:spPr/>
        <p:txBody>
          <a:bodyPr/>
          <a:lstStyle/>
          <a:p>
            <a:pPr lvl="4"/>
            <a:r>
              <a:rPr lang="en-GB" noProof="0" dirty="0"/>
              <a:t>SUBTITLE</a:t>
            </a:r>
          </a:p>
          <a:p>
            <a:r>
              <a:rPr lang="en-GB" noProof="0" dirty="0"/>
              <a:t>Lorem ipsum </a:t>
            </a:r>
            <a:r>
              <a:rPr lang="en-GB" noProof="0" dirty="0" err="1"/>
              <a:t>dolor</a:t>
            </a:r>
            <a:r>
              <a:rPr lang="en-GB" noProof="0" dirty="0"/>
              <a:t> sit </a:t>
            </a:r>
            <a:r>
              <a:rPr lang="en-GB" noProof="0" dirty="0" err="1"/>
              <a:t>amet</a:t>
            </a:r>
            <a:r>
              <a:rPr lang="en-GB" noProof="0" dirty="0"/>
              <a:t>, </a:t>
            </a:r>
            <a:r>
              <a:rPr lang="en-GB" noProof="0" dirty="0" err="1"/>
              <a:t>consectetur</a:t>
            </a:r>
            <a:r>
              <a:rPr lang="en-GB" noProof="0" dirty="0"/>
              <a:t> </a:t>
            </a:r>
            <a:r>
              <a:rPr lang="en-GB" noProof="0" dirty="0" err="1"/>
              <a:t>adipiscing</a:t>
            </a:r>
            <a:r>
              <a:rPr lang="en-GB" noProof="0" dirty="0"/>
              <a:t> </a:t>
            </a:r>
            <a:r>
              <a:rPr lang="en-GB" noProof="0" dirty="0" err="1"/>
              <a:t>elit</a:t>
            </a:r>
            <a:r>
              <a:rPr lang="en-GB" noProof="0" dirty="0"/>
              <a:t>. Nam </a:t>
            </a:r>
            <a:r>
              <a:rPr lang="en-GB" noProof="0" dirty="0" err="1"/>
              <a:t>porttitor</a:t>
            </a:r>
            <a:r>
              <a:rPr lang="en-GB" noProof="0" dirty="0"/>
              <a:t> </a:t>
            </a:r>
            <a:r>
              <a:rPr lang="en-GB" noProof="0" dirty="0" err="1"/>
              <a:t>augue</a:t>
            </a:r>
            <a:r>
              <a:rPr lang="en-GB" noProof="0" dirty="0"/>
              <a:t> non </a:t>
            </a:r>
            <a:r>
              <a:rPr lang="en-GB" noProof="0" dirty="0" err="1"/>
              <a:t>purus</a:t>
            </a:r>
            <a:r>
              <a:rPr lang="en-GB" noProof="0" dirty="0"/>
              <a:t> </a:t>
            </a:r>
            <a:r>
              <a:rPr lang="en-GB" noProof="0" dirty="0" err="1"/>
              <a:t>ultrices</a:t>
            </a:r>
            <a:r>
              <a:rPr lang="en-GB" noProof="0" dirty="0"/>
              <a:t> </a:t>
            </a:r>
            <a:r>
              <a:rPr lang="en-GB" noProof="0" dirty="0" err="1"/>
              <a:t>pretium</a:t>
            </a:r>
            <a:r>
              <a:rPr lang="en-GB" noProof="0" dirty="0"/>
              <a:t>. </a:t>
            </a:r>
            <a:r>
              <a:rPr lang="en-GB" noProof="0" dirty="0" err="1"/>
              <a:t>Etiam</a:t>
            </a:r>
            <a:r>
              <a:rPr lang="en-GB" noProof="0" dirty="0"/>
              <a:t> fermentum </a:t>
            </a:r>
            <a:r>
              <a:rPr lang="en-GB" noProof="0" dirty="0" err="1"/>
              <a:t>lectus</a:t>
            </a:r>
            <a:r>
              <a:rPr lang="en-GB" noProof="0" dirty="0"/>
              <a:t> </a:t>
            </a:r>
            <a:r>
              <a:rPr lang="en-GB" noProof="0" dirty="0" err="1"/>
              <a:t>suscipit</a:t>
            </a:r>
            <a:r>
              <a:rPr lang="en-GB" noProof="0" dirty="0"/>
              <a:t> </a:t>
            </a:r>
            <a:r>
              <a:rPr lang="en-GB" noProof="0" dirty="0" err="1"/>
              <a:t>vehicula</a:t>
            </a:r>
            <a:r>
              <a:rPr lang="en-GB" noProof="0" dirty="0"/>
              <a:t> dictum. </a:t>
            </a:r>
            <a:r>
              <a:rPr lang="en-GB" noProof="0" dirty="0" err="1"/>
              <a:t>Sed</a:t>
            </a:r>
            <a:r>
              <a:rPr lang="en-GB" noProof="0" dirty="0"/>
              <a:t> </a:t>
            </a:r>
            <a:r>
              <a:rPr lang="en-GB" noProof="0" dirty="0" err="1"/>
              <a:t>ultricies</a:t>
            </a:r>
            <a:r>
              <a:rPr lang="en-GB" noProof="0" dirty="0"/>
              <a:t> </a:t>
            </a:r>
            <a:r>
              <a:rPr lang="en-GB" noProof="0" dirty="0" err="1"/>
              <a:t>nulla</a:t>
            </a:r>
            <a:r>
              <a:rPr lang="en-GB" noProof="0" dirty="0"/>
              <a:t> at </a:t>
            </a:r>
            <a:r>
              <a:rPr lang="en-GB" noProof="0" dirty="0" err="1"/>
              <a:t>scelerisque</a:t>
            </a:r>
            <a:r>
              <a:rPr lang="en-GB" noProof="0" dirty="0"/>
              <a:t> dictum. In </a:t>
            </a:r>
            <a:r>
              <a:rPr lang="en-GB" noProof="0" dirty="0" err="1"/>
              <a:t>lacus</a:t>
            </a:r>
            <a:r>
              <a:rPr lang="en-GB" noProof="0" dirty="0"/>
              <a:t> </a:t>
            </a:r>
            <a:r>
              <a:rPr lang="en-GB" noProof="0" dirty="0" err="1"/>
              <a:t>sapien</a:t>
            </a:r>
            <a:r>
              <a:rPr lang="en-GB" noProof="0" dirty="0"/>
              <a:t>, </a:t>
            </a:r>
          </a:p>
          <a:p>
            <a:r>
              <a:rPr lang="en-GB" noProof="0" dirty="0"/>
              <a:t>sit </a:t>
            </a:r>
            <a:r>
              <a:rPr lang="en-GB" noProof="0" dirty="0" err="1"/>
              <a:t>amet</a:t>
            </a:r>
            <a:r>
              <a:rPr lang="en-GB" noProof="0" dirty="0"/>
              <a:t> </a:t>
            </a:r>
            <a:r>
              <a:rPr lang="en-GB" noProof="0" dirty="0" err="1"/>
              <a:t>neque</a:t>
            </a:r>
            <a:r>
              <a:rPr lang="en-GB" noProof="0" dirty="0"/>
              <a:t> </a:t>
            </a:r>
            <a:r>
              <a:rPr lang="en-GB" noProof="0" dirty="0" err="1"/>
              <a:t>posuere</a:t>
            </a:r>
            <a:r>
              <a:rPr lang="en-GB" noProof="0" dirty="0"/>
              <a:t>, </a:t>
            </a:r>
            <a:r>
              <a:rPr lang="en-GB" noProof="0" dirty="0" err="1"/>
              <a:t>eleifend</a:t>
            </a:r>
            <a:r>
              <a:rPr lang="en-GB" noProof="0" dirty="0"/>
              <a:t> </a:t>
            </a:r>
            <a:r>
              <a:rPr lang="en-GB" noProof="0" dirty="0" err="1"/>
              <a:t>euismod</a:t>
            </a:r>
            <a:r>
              <a:rPr lang="en-GB" noProof="0" dirty="0"/>
              <a:t> </a:t>
            </a:r>
            <a:r>
              <a:rPr lang="en-GB" noProof="0" dirty="0" err="1"/>
              <a:t>tortor</a:t>
            </a:r>
            <a:r>
              <a:rPr lang="en-GB" noProof="0" dirty="0"/>
              <a:t>. </a:t>
            </a:r>
            <a:r>
              <a:rPr lang="en-GB" noProof="0" dirty="0" err="1"/>
              <a:t>Phasellus</a:t>
            </a:r>
            <a:r>
              <a:rPr lang="en-GB" noProof="0" dirty="0"/>
              <a:t> </a:t>
            </a:r>
            <a:r>
              <a:rPr lang="en-GB" noProof="0" dirty="0" err="1"/>
              <a:t>nec</a:t>
            </a:r>
            <a:r>
              <a:rPr lang="en-GB" noProof="0" dirty="0"/>
              <a:t> </a:t>
            </a:r>
            <a:r>
              <a:rPr lang="en-GB" noProof="0" dirty="0" err="1"/>
              <a:t>massa</a:t>
            </a:r>
            <a:r>
              <a:rPr lang="en-GB" noProof="0" dirty="0"/>
              <a:t> </a:t>
            </a:r>
            <a:r>
              <a:rPr lang="en-GB" noProof="0" dirty="0" err="1"/>
              <a:t>quis</a:t>
            </a:r>
            <a:r>
              <a:rPr lang="en-GB" noProof="0" dirty="0"/>
              <a:t> </a:t>
            </a:r>
            <a:r>
              <a:rPr lang="en-GB" noProof="0" dirty="0" err="1"/>
              <a:t>sapien</a:t>
            </a:r>
            <a:r>
              <a:rPr lang="en-GB" noProof="0" dirty="0"/>
              <a:t> </a:t>
            </a:r>
            <a:r>
              <a:rPr lang="en-GB" noProof="0" dirty="0" err="1"/>
              <a:t>consequat</a:t>
            </a:r>
            <a:r>
              <a:rPr lang="en-GB" noProof="0" dirty="0"/>
              <a:t> gravida. </a:t>
            </a:r>
            <a:r>
              <a:rPr lang="en-GB" noProof="0" dirty="0" err="1"/>
              <a:t>Vivamus</a:t>
            </a:r>
            <a:r>
              <a:rPr lang="en-GB" noProof="0" dirty="0"/>
              <a:t> </a:t>
            </a:r>
            <a:r>
              <a:rPr lang="en-GB" noProof="0" dirty="0" err="1"/>
              <a:t>nec</a:t>
            </a:r>
            <a:r>
              <a:rPr lang="en-GB" noProof="0" dirty="0"/>
              <a:t> </a:t>
            </a:r>
            <a:r>
              <a:rPr lang="en-GB" noProof="0" dirty="0" err="1"/>
              <a:t>interdum</a:t>
            </a:r>
            <a:r>
              <a:rPr lang="en-GB" noProof="0" dirty="0"/>
              <a:t> </a:t>
            </a:r>
            <a:r>
              <a:rPr lang="en-GB" noProof="0" dirty="0" err="1"/>
              <a:t>turpis</a:t>
            </a:r>
            <a:r>
              <a:rPr lang="en-GB" noProof="0" dirty="0"/>
              <a:t>. </a:t>
            </a:r>
            <a:r>
              <a:rPr lang="en-GB" noProof="0" dirty="0" err="1"/>
              <a:t>Sed</a:t>
            </a:r>
            <a:r>
              <a:rPr lang="en-GB" noProof="0" dirty="0"/>
              <a:t> </a:t>
            </a:r>
            <a:r>
              <a:rPr lang="en-GB" noProof="0" dirty="0" err="1"/>
              <a:t>tristique</a:t>
            </a:r>
            <a:r>
              <a:rPr lang="en-GB" noProof="0" dirty="0"/>
              <a:t> </a:t>
            </a:r>
            <a:r>
              <a:rPr lang="en-GB" noProof="0" dirty="0" err="1"/>
              <a:t>consectetur</a:t>
            </a:r>
            <a:r>
              <a:rPr lang="en-GB" noProof="0" dirty="0"/>
              <a:t> dictum. </a:t>
            </a:r>
            <a:r>
              <a:rPr lang="en-GB" noProof="0" dirty="0" err="1"/>
              <a:t>Pellentesque</a:t>
            </a:r>
            <a:r>
              <a:rPr lang="en-GB" noProof="0" dirty="0"/>
              <a:t> </a:t>
            </a:r>
            <a:r>
              <a:rPr lang="en-GB" noProof="0" dirty="0" err="1"/>
              <a:t>ullamcorper</a:t>
            </a:r>
            <a:r>
              <a:rPr lang="en-GB" noProof="0" dirty="0"/>
              <a:t>, </a:t>
            </a:r>
            <a:r>
              <a:rPr lang="en-GB" noProof="0" dirty="0" err="1"/>
              <a:t>nunc</a:t>
            </a:r>
            <a:r>
              <a:rPr lang="en-GB" noProof="0" dirty="0"/>
              <a:t> </a:t>
            </a:r>
            <a:r>
              <a:rPr lang="en-GB" noProof="0" dirty="0" err="1"/>
              <a:t>quis</a:t>
            </a:r>
            <a:r>
              <a:rPr lang="en-GB" noProof="0" dirty="0"/>
              <a:t> </a:t>
            </a:r>
            <a:r>
              <a:rPr lang="en-GB" noProof="0" dirty="0" err="1"/>
              <a:t>mollis</a:t>
            </a:r>
            <a:r>
              <a:rPr lang="en-GB" noProof="0" dirty="0"/>
              <a:t> </a:t>
            </a:r>
            <a:r>
              <a:rPr lang="en-GB" noProof="0" dirty="0" err="1"/>
              <a:t>faucibus</a:t>
            </a:r>
            <a:r>
              <a:rPr lang="en-GB" noProof="0" dirty="0"/>
              <a:t>, </a:t>
            </a:r>
            <a:r>
              <a:rPr lang="en-GB" noProof="0" dirty="0" err="1"/>
              <a:t>neque</a:t>
            </a:r>
            <a:r>
              <a:rPr lang="en-GB" noProof="0" dirty="0"/>
              <a:t> </a:t>
            </a:r>
            <a:r>
              <a:rPr lang="en-GB" noProof="0" dirty="0" err="1"/>
              <a:t>felis</a:t>
            </a:r>
            <a:r>
              <a:rPr lang="en-GB" noProof="0" dirty="0"/>
              <a:t> dictum </a:t>
            </a:r>
            <a:r>
              <a:rPr lang="en-GB" noProof="0" dirty="0" err="1"/>
              <a:t>risus</a:t>
            </a:r>
            <a:r>
              <a:rPr lang="en-GB" noProof="0" dirty="0"/>
              <a:t>, vitae </a:t>
            </a:r>
            <a:r>
              <a:rPr lang="en-GB" noProof="0" dirty="0" err="1"/>
              <a:t>aliquet</a:t>
            </a:r>
            <a:r>
              <a:rPr lang="en-GB" noProof="0" dirty="0"/>
              <a:t> mi eros et ligula. </a:t>
            </a:r>
            <a:r>
              <a:rPr lang="en-GB" noProof="0" dirty="0" err="1"/>
              <a:t>Fusce</a:t>
            </a:r>
            <a:r>
              <a:rPr lang="en-GB" noProof="0" dirty="0"/>
              <a:t> </a:t>
            </a:r>
            <a:r>
              <a:rPr lang="en-GB" noProof="0" dirty="0" err="1"/>
              <a:t>quis</a:t>
            </a:r>
            <a:r>
              <a:rPr lang="en-GB" noProof="0" dirty="0"/>
              <a:t> ante sit </a:t>
            </a:r>
            <a:r>
              <a:rPr lang="en-GB" noProof="0" dirty="0" err="1"/>
              <a:t>amet</a:t>
            </a:r>
            <a:r>
              <a:rPr lang="en-GB" noProof="0" dirty="0"/>
              <a:t> </a:t>
            </a:r>
            <a:r>
              <a:rPr lang="en-GB" noProof="0" dirty="0" err="1"/>
              <a:t>quam</a:t>
            </a:r>
            <a:r>
              <a:rPr lang="en-GB" noProof="0" dirty="0"/>
              <a:t> </a:t>
            </a:r>
            <a:r>
              <a:rPr lang="en-GB" noProof="0" dirty="0" err="1"/>
              <a:t>laoreet</a:t>
            </a:r>
            <a:r>
              <a:rPr lang="en-GB" noProof="0" dirty="0"/>
              <a:t> </a:t>
            </a:r>
            <a:r>
              <a:rPr lang="en-GB" noProof="0" dirty="0" err="1"/>
              <a:t>placerat</a:t>
            </a:r>
            <a:r>
              <a:rPr lang="en-GB" noProof="0" dirty="0"/>
              <a:t> </a:t>
            </a:r>
            <a:r>
              <a:rPr lang="en-GB" noProof="0" dirty="0" err="1"/>
              <a:t>sed</a:t>
            </a:r>
            <a:r>
              <a:rPr lang="en-GB" noProof="0" dirty="0"/>
              <a:t> id </a:t>
            </a:r>
            <a:r>
              <a:rPr lang="en-GB" noProof="0" dirty="0" err="1"/>
              <a:t>leo</a:t>
            </a:r>
            <a:r>
              <a:rPr lang="en-GB" noProof="0" dirty="0"/>
              <a:t>. </a:t>
            </a:r>
          </a:p>
          <a:p>
            <a:endParaRPr lang="en-GB" noProof="0" dirty="0"/>
          </a:p>
        </p:txBody>
      </p:sp>
      <p:sp>
        <p:nvSpPr>
          <p:cNvPr id="4" name="Slide Number Placeholder 3">
            <a:extLst>
              <a:ext uri="{FF2B5EF4-FFF2-40B4-BE49-F238E27FC236}">
                <a16:creationId xmlns:a16="http://schemas.microsoft.com/office/drawing/2014/main" id="{5AD1A3D3-AE02-9C14-7E95-B478AA8C922D}"/>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14</a:t>
            </a:fld>
            <a:endParaRPr lang="de-CH"/>
          </a:p>
        </p:txBody>
      </p:sp>
      <p:sp>
        <p:nvSpPr>
          <p:cNvPr id="11" name="Picture Placeholder 10">
            <a:extLst>
              <a:ext uri="{FF2B5EF4-FFF2-40B4-BE49-F238E27FC236}">
                <a16:creationId xmlns:a16="http://schemas.microsoft.com/office/drawing/2014/main" id="{53D8F37C-F64A-F443-E7A7-7BD90F48E036}"/>
              </a:ext>
            </a:extLst>
          </p:cNvPr>
          <p:cNvSpPr>
            <a:spLocks noGrp="1"/>
          </p:cNvSpPr>
          <p:nvPr>
            <p:ph type="pic" sz="quarter" idx="14"/>
          </p:nvPr>
        </p:nvSpPr>
        <p:spPr/>
        <p:txBody>
          <a:bodyPr/>
          <a:lstStyle/>
          <a:p>
            <a:endParaRPr lang="en-US"/>
          </a:p>
        </p:txBody>
      </p:sp>
      <p:sp>
        <p:nvSpPr>
          <p:cNvPr id="12" name="Picture Placeholder 11">
            <a:extLst>
              <a:ext uri="{FF2B5EF4-FFF2-40B4-BE49-F238E27FC236}">
                <a16:creationId xmlns:a16="http://schemas.microsoft.com/office/drawing/2014/main" id="{323F99CC-6C7D-3DA1-2707-134AFAA49D1E}"/>
              </a:ext>
            </a:extLst>
          </p:cNvPr>
          <p:cNvSpPr>
            <a:spLocks noGrp="1"/>
          </p:cNvSpPr>
          <p:nvPr>
            <p:ph type="pic" sz="quarter" idx="15"/>
          </p:nvPr>
        </p:nvSpPr>
        <p:spPr/>
        <p:txBody>
          <a:bodyPr/>
          <a:lstStyle/>
          <a:p>
            <a:endParaRPr lang="en-US"/>
          </a:p>
        </p:txBody>
      </p:sp>
      <p:pic>
        <p:nvPicPr>
          <p:cNvPr id="6" name="Grafik 8">
            <a:extLst>
              <a:ext uri="{FF2B5EF4-FFF2-40B4-BE49-F238E27FC236}">
                <a16:creationId xmlns:a16="http://schemas.microsoft.com/office/drawing/2014/main" id="{D3CE5AF4-3E8F-39C7-9DB4-064CFF103FA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0213" y="1698170"/>
            <a:ext cx="2662237" cy="4610555"/>
          </a:xfrm>
          <a:prstGeom prst="rect">
            <a:avLst/>
          </a:prstGeom>
        </p:spPr>
      </p:pic>
      <p:pic>
        <p:nvPicPr>
          <p:cNvPr id="7" name="Grafik 9">
            <a:extLst>
              <a:ext uri="{FF2B5EF4-FFF2-40B4-BE49-F238E27FC236}">
                <a16:creationId xmlns:a16="http://schemas.microsoft.com/office/drawing/2014/main" id="{71E5A3F3-B5D0-5489-BC68-2FDA427218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16131" y="1688841"/>
            <a:ext cx="2676330" cy="4619884"/>
          </a:xfrm>
          <a:prstGeom prst="rect">
            <a:avLst/>
          </a:prstGeom>
        </p:spPr>
      </p:pic>
      <p:cxnSp>
        <p:nvCxnSpPr>
          <p:cNvPr id="5" name="Gerade Verbindung 13">
            <a:extLst>
              <a:ext uri="{FF2B5EF4-FFF2-40B4-BE49-F238E27FC236}">
                <a16:creationId xmlns:a16="http://schemas.microsoft.com/office/drawing/2014/main" id="{B2953983-CBCF-A461-8CA9-D3B2B53B4FB3}"/>
              </a:ext>
            </a:extLst>
          </p:cNvPr>
          <p:cNvCxnSpPr/>
          <p:nvPr/>
        </p:nvCxnSpPr>
        <p:spPr>
          <a:xfrm>
            <a:off x="10853530" y="6448508"/>
            <a:ext cx="0" cy="27034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Rechteck 14">
            <a:extLst>
              <a:ext uri="{FF2B5EF4-FFF2-40B4-BE49-F238E27FC236}">
                <a16:creationId xmlns:a16="http://schemas.microsoft.com/office/drawing/2014/main" id="{A44AE829-659B-9FEB-9D99-2C7A21C53D5D}"/>
              </a:ext>
            </a:extLst>
          </p:cNvPr>
          <p:cNvSpPr/>
          <p:nvPr/>
        </p:nvSpPr>
        <p:spPr>
          <a:xfrm>
            <a:off x="9891424" y="6472363"/>
            <a:ext cx="811033" cy="222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a:t>Client Logo</a:t>
            </a:r>
          </a:p>
        </p:txBody>
      </p:sp>
    </p:spTree>
    <p:extLst>
      <p:ext uri="{BB962C8B-B14F-4D97-AF65-F5344CB8AC3E}">
        <p14:creationId xmlns:p14="http://schemas.microsoft.com/office/powerpoint/2010/main" val="725809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588DA3-93E5-45B1-B508-9803C8F08DBC}"/>
              </a:ext>
            </a:extLst>
          </p:cNvPr>
          <p:cNvSpPr>
            <a:spLocks noGrp="1"/>
          </p:cNvSpPr>
          <p:nvPr>
            <p:ph type="title"/>
          </p:nvPr>
        </p:nvSpPr>
        <p:spPr>
          <a:xfrm>
            <a:off x="1" y="3937048"/>
            <a:ext cx="6044962" cy="538609"/>
          </a:xfrm>
        </p:spPr>
        <p:txBody>
          <a:bodyPr/>
          <a:lstStyle/>
          <a:p>
            <a:r>
              <a:rPr lang="en-GB" noProof="0"/>
              <a:t>Copy slides</a:t>
            </a:r>
          </a:p>
        </p:txBody>
      </p:sp>
      <p:sp>
        <p:nvSpPr>
          <p:cNvPr id="5" name="Slide Number Placeholder 4">
            <a:extLst>
              <a:ext uri="{FF2B5EF4-FFF2-40B4-BE49-F238E27FC236}">
                <a16:creationId xmlns:a16="http://schemas.microsoft.com/office/drawing/2014/main" id="{B0F67789-4677-1969-DC20-5F671A9B3F59}"/>
              </a:ext>
            </a:extLst>
          </p:cNvPr>
          <p:cNvSpPr>
            <a:spLocks noGrp="1"/>
          </p:cNvSpPr>
          <p:nvPr>
            <p:ph type="sldNum" sz="quarter" idx="4294967295"/>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US" smtClean="0"/>
              <a:pPr/>
              <a:t>15</a:t>
            </a:fld>
            <a:endParaRPr lang="en-GB" noProof="0"/>
          </a:p>
        </p:txBody>
      </p:sp>
    </p:spTree>
    <p:extLst>
      <p:ext uri="{BB962C8B-B14F-4D97-AF65-F5344CB8AC3E}">
        <p14:creationId xmlns:p14="http://schemas.microsoft.com/office/powerpoint/2010/main" val="410666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5F3A-23B0-5440-82BF-4FC448249828}"/>
              </a:ext>
            </a:extLst>
          </p:cNvPr>
          <p:cNvSpPr>
            <a:spLocks noGrp="1"/>
          </p:cNvSpPr>
          <p:nvPr>
            <p:ph type="title"/>
          </p:nvPr>
        </p:nvSpPr>
        <p:spPr/>
        <p:txBody>
          <a:bodyPr/>
          <a:lstStyle/>
          <a:p>
            <a:r>
              <a:rPr lang="en-GB" dirty="0"/>
              <a:t>Take your audience on journey: use this timeline graphic To showcase your milestones</a:t>
            </a:r>
            <a:br>
              <a:rPr lang="en-GB" dirty="0"/>
            </a:br>
            <a:endParaRPr lang="en-GB" noProof="0" dirty="0"/>
          </a:p>
        </p:txBody>
      </p:sp>
      <p:sp>
        <p:nvSpPr>
          <p:cNvPr id="4" name="Slide Number Placeholder 3">
            <a:extLst>
              <a:ext uri="{FF2B5EF4-FFF2-40B4-BE49-F238E27FC236}">
                <a16:creationId xmlns:a16="http://schemas.microsoft.com/office/drawing/2014/main" id="{65A20143-8A49-31DB-5CAE-17171370557D}"/>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16</a:t>
            </a:fld>
            <a:endParaRPr lang="de-CH"/>
          </a:p>
        </p:txBody>
      </p:sp>
      <p:sp>
        <p:nvSpPr>
          <p:cNvPr id="5" name="Oval 4">
            <a:extLst>
              <a:ext uri="{FF2B5EF4-FFF2-40B4-BE49-F238E27FC236}">
                <a16:creationId xmlns:a16="http://schemas.microsoft.com/office/drawing/2014/main" id="{A8415D1B-BD52-A5DA-BED6-DB96A0A470D3}"/>
              </a:ext>
            </a:extLst>
          </p:cNvPr>
          <p:cNvSpPr/>
          <p:nvPr/>
        </p:nvSpPr>
        <p:spPr>
          <a:xfrm>
            <a:off x="4583693" y="1638533"/>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E074B1FD-3D83-6713-9DDE-7318BFC531E8}"/>
              </a:ext>
            </a:extLst>
          </p:cNvPr>
          <p:cNvSpPr/>
          <p:nvPr/>
        </p:nvSpPr>
        <p:spPr>
          <a:xfrm>
            <a:off x="5769027" y="4957466"/>
            <a:ext cx="1016000" cy="101600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latin typeface="Arial" panose="020B0604020202020204" pitchFamily="34" charset="0"/>
              <a:cs typeface="Arial" panose="020B0604020202020204" pitchFamily="34" charset="0"/>
            </a:endParaRPr>
          </a:p>
        </p:txBody>
      </p:sp>
      <p:sp>
        <p:nvSpPr>
          <p:cNvPr id="7" name="Rectangle 34">
            <a:extLst>
              <a:ext uri="{FF2B5EF4-FFF2-40B4-BE49-F238E27FC236}">
                <a16:creationId xmlns:a16="http://schemas.microsoft.com/office/drawing/2014/main" id="{8D3ACD59-F6AC-8066-8268-647EE3B39699}"/>
              </a:ext>
            </a:extLst>
          </p:cNvPr>
          <p:cNvSpPr/>
          <p:nvPr/>
        </p:nvSpPr>
        <p:spPr>
          <a:xfrm>
            <a:off x="6966001" y="2033348"/>
            <a:ext cx="3058945" cy="1070999"/>
          </a:xfrm>
          <a:prstGeom prst="rect">
            <a:avLst/>
          </a:prstGeom>
        </p:spPr>
        <p:txBody>
          <a:bodyPr wrap="square" lIns="0" tIns="0" rIns="0" bIns="0">
            <a:spAutoFit/>
          </a:bodyPr>
          <a:lstStyle/>
          <a:p>
            <a:pPr>
              <a:lnSpc>
                <a:spcPct val="90000"/>
              </a:lnSpc>
            </a:pPr>
            <a:r>
              <a:rPr lang="en-US" sz="2133" b="1">
                <a:solidFill>
                  <a:schemeClr val="accent1"/>
                </a:solidFill>
                <a:latin typeface="Arial" panose="020B0604020202020204" pitchFamily="34" charset="0"/>
                <a:cs typeface="Arial" panose="020B0604020202020204" pitchFamily="34" charset="0"/>
              </a:rPr>
              <a:t>TITLE</a:t>
            </a:r>
          </a:p>
          <a:p>
            <a:pPr>
              <a:lnSpc>
                <a:spcPct val="90000"/>
              </a:lnSpc>
            </a:pPr>
            <a:r>
              <a:rPr lang="en-US" sz="1400" err="1">
                <a:latin typeface="Arial" panose="020B0604020202020204" pitchFamily="34" charset="0"/>
                <a:cs typeface="Arial" panose="020B0604020202020204" pitchFamily="34" charset="0"/>
              </a:rPr>
              <a:t>Magnam</a:t>
            </a:r>
            <a:r>
              <a:rPr lang="en-US" sz="1400">
                <a:latin typeface="Arial" panose="020B0604020202020204" pitchFamily="34" charset="0"/>
                <a:cs typeface="Arial" panose="020B0604020202020204" pitchFamily="34" charset="0"/>
              </a:rPr>
              <a:t> autem </a:t>
            </a:r>
            <a:r>
              <a:rPr lang="en-US" sz="1400" err="1">
                <a:latin typeface="Arial" panose="020B0604020202020204" pitchFamily="34" charset="0"/>
                <a:cs typeface="Arial" panose="020B0604020202020204" pitchFamily="34" charset="0"/>
              </a:rPr>
              <a:t>volupidit</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eatem</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aliqui</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quas</a:t>
            </a:r>
            <a:r>
              <a:rPr lang="en-US" sz="1400">
                <a:latin typeface="Arial" panose="020B0604020202020204" pitchFamily="34" charset="0"/>
                <a:cs typeface="Arial" panose="020B0604020202020204" pitchFamily="34" charset="0"/>
              </a:rPr>
              <a:t> asse </a:t>
            </a:r>
            <a:r>
              <a:rPr lang="en-US" sz="1400" err="1">
                <a:latin typeface="Arial" panose="020B0604020202020204" pitchFamily="34" charset="0"/>
                <a:cs typeface="Arial" panose="020B0604020202020204" pitchFamily="34" charset="0"/>
              </a:rPr>
              <a:t>eritatae</a:t>
            </a:r>
            <a:r>
              <a:rPr lang="en-US" sz="1400">
                <a:latin typeface="Arial" panose="020B0604020202020204" pitchFamily="34" charset="0"/>
                <a:cs typeface="Arial" panose="020B0604020202020204" pitchFamily="34" charset="0"/>
              </a:rPr>
              <a:t>. </a:t>
            </a:r>
          </a:p>
          <a:p>
            <a:pPr>
              <a:lnSpc>
                <a:spcPct val="90000"/>
              </a:lnSpc>
            </a:pPr>
            <a:r>
              <a:rPr lang="en-US" sz="1400">
                <a:latin typeface="Arial" panose="020B0604020202020204" pitchFamily="34" charset="0"/>
                <a:cs typeface="Arial" panose="020B0604020202020204" pitchFamily="34" charset="0"/>
              </a:rPr>
              <a:t>Lore Ipsum </a:t>
            </a:r>
            <a:r>
              <a:rPr lang="en-US" sz="1400" err="1">
                <a:latin typeface="Arial" panose="020B0604020202020204" pitchFamily="34" charset="0"/>
                <a:cs typeface="Arial" panose="020B0604020202020204" pitchFamily="34" charset="0"/>
              </a:rPr>
              <a:t>dolores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suspendisse</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potenti</a:t>
            </a:r>
            <a:r>
              <a:rPr lang="en-US" sz="1400">
                <a:latin typeface="Arial" panose="020B0604020202020204" pitchFamily="34" charset="0"/>
                <a:cs typeface="Arial" panose="020B0604020202020204" pitchFamily="34" charset="0"/>
              </a:rPr>
              <a:t>. Ut </a:t>
            </a:r>
            <a:r>
              <a:rPr lang="en-US" sz="1400" err="1">
                <a:latin typeface="Arial" panose="020B0604020202020204" pitchFamily="34" charset="0"/>
                <a:cs typeface="Arial" panose="020B0604020202020204" pitchFamily="34" charset="0"/>
              </a:rPr>
              <a:t>sagittis</a:t>
            </a:r>
            <a:endParaRPr lang="en-US" sz="1400">
              <a:latin typeface="Arial" panose="020B0604020202020204" pitchFamily="34" charset="0"/>
              <a:cs typeface="Arial" panose="020B0604020202020204" pitchFamily="34" charset="0"/>
            </a:endParaRPr>
          </a:p>
        </p:txBody>
      </p:sp>
      <p:sp>
        <p:nvSpPr>
          <p:cNvPr id="8" name="Rectangle 35">
            <a:extLst>
              <a:ext uri="{FF2B5EF4-FFF2-40B4-BE49-F238E27FC236}">
                <a16:creationId xmlns:a16="http://schemas.microsoft.com/office/drawing/2014/main" id="{77BD68A3-519A-9124-2B37-B207C63A46E7}"/>
              </a:ext>
            </a:extLst>
          </p:cNvPr>
          <p:cNvSpPr/>
          <p:nvPr/>
        </p:nvSpPr>
        <p:spPr>
          <a:xfrm>
            <a:off x="751917" y="1674817"/>
            <a:ext cx="3615876" cy="683200"/>
          </a:xfrm>
          <a:prstGeom prst="rect">
            <a:avLst/>
          </a:prstGeom>
        </p:spPr>
        <p:txBody>
          <a:bodyPr wrap="square" lIns="0" tIns="0" rIns="0" bIns="0">
            <a:spAutoFit/>
          </a:bodyPr>
          <a:lstStyle/>
          <a:p>
            <a:pPr algn="r">
              <a:lnSpc>
                <a:spcPct val="90000"/>
              </a:lnSpc>
            </a:pPr>
            <a:r>
              <a:rPr lang="en-US" sz="2133" b="1">
                <a:solidFill>
                  <a:schemeClr val="accent1"/>
                </a:solidFill>
                <a:latin typeface="Arial" panose="020B0604020202020204" pitchFamily="34" charset="0"/>
                <a:cs typeface="Arial" panose="020B0604020202020204" pitchFamily="34" charset="0"/>
              </a:rPr>
              <a:t>TITLE</a:t>
            </a:r>
          </a:p>
          <a:p>
            <a:pPr algn="r">
              <a:lnSpc>
                <a:spcPct val="90000"/>
              </a:lnSpc>
            </a:pPr>
            <a:r>
              <a:rPr lang="en-US" sz="1400">
                <a:latin typeface="Arial" panose="020B0604020202020204" pitchFamily="34" charset="0"/>
                <a:cs typeface="Arial" panose="020B0604020202020204" pitchFamily="34" charset="0"/>
              </a:rPr>
              <a:t>Is ria qui del </a:t>
            </a:r>
            <a:r>
              <a:rPr lang="en-US" sz="1400" err="1">
                <a:latin typeface="Arial" panose="020B0604020202020204" pitchFamily="34" charset="0"/>
                <a:cs typeface="Arial" panose="020B0604020202020204" pitchFamily="34" charset="0"/>
              </a:rPr>
              <a:t>ium</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aut</a:t>
            </a:r>
            <a:r>
              <a:rPr lang="en-US" sz="1400">
                <a:latin typeface="Arial" panose="020B0604020202020204" pitchFamily="34" charset="0"/>
                <a:cs typeface="Arial" panose="020B0604020202020204" pitchFamily="34" charset="0"/>
              </a:rPr>
              <a:t> ex et estrum </a:t>
            </a:r>
            <a:br>
              <a:rPr lang="en-US" sz="1400">
                <a:latin typeface="Arial" panose="020B0604020202020204" pitchFamily="34" charset="0"/>
                <a:cs typeface="Arial" panose="020B0604020202020204" pitchFamily="34" charset="0"/>
              </a:rPr>
            </a:br>
            <a:r>
              <a:rPr lang="en-US" sz="1400" err="1">
                <a:latin typeface="Arial" panose="020B0604020202020204" pitchFamily="34" charset="0"/>
                <a:cs typeface="Arial" panose="020B0604020202020204" pitchFamily="34" charset="0"/>
              </a:rPr>
              <a:t>nonsequis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volupta</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doluptas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illuptas</a:t>
            </a:r>
            <a:endParaRPr lang="en-US" sz="1400">
              <a:latin typeface="Arial" panose="020B0604020202020204" pitchFamily="34" charset="0"/>
              <a:cs typeface="Arial" panose="020B0604020202020204" pitchFamily="34" charset="0"/>
            </a:endParaRPr>
          </a:p>
        </p:txBody>
      </p:sp>
      <p:sp>
        <p:nvSpPr>
          <p:cNvPr id="9" name="Rectangle 36">
            <a:extLst>
              <a:ext uri="{FF2B5EF4-FFF2-40B4-BE49-F238E27FC236}">
                <a16:creationId xmlns:a16="http://schemas.microsoft.com/office/drawing/2014/main" id="{FE8D5678-2F9B-EDF6-FE85-556B7BB65D05}"/>
              </a:ext>
            </a:extLst>
          </p:cNvPr>
          <p:cNvSpPr/>
          <p:nvPr/>
        </p:nvSpPr>
        <p:spPr>
          <a:xfrm>
            <a:off x="6982935" y="3671268"/>
            <a:ext cx="3398850" cy="1070999"/>
          </a:xfrm>
          <a:prstGeom prst="rect">
            <a:avLst/>
          </a:prstGeom>
        </p:spPr>
        <p:txBody>
          <a:bodyPr wrap="square" lIns="0" tIns="0" rIns="0" bIns="0">
            <a:spAutoFit/>
          </a:bodyPr>
          <a:lstStyle/>
          <a:p>
            <a:pPr>
              <a:lnSpc>
                <a:spcPct val="90000"/>
              </a:lnSpc>
            </a:pPr>
            <a:r>
              <a:rPr lang="en-US" sz="2133" b="1">
                <a:solidFill>
                  <a:schemeClr val="accent1"/>
                </a:solidFill>
                <a:latin typeface="Arial" panose="020B0604020202020204" pitchFamily="34" charset="0"/>
                <a:cs typeface="Arial" panose="020B0604020202020204" pitchFamily="34" charset="0"/>
              </a:rPr>
              <a:t>TITLE </a:t>
            </a:r>
          </a:p>
          <a:p>
            <a:pPr>
              <a:lnSpc>
                <a:spcPct val="90000"/>
              </a:lnSpc>
            </a:pPr>
            <a:r>
              <a:rPr lang="en-US" sz="1400" err="1">
                <a:latin typeface="Arial" panose="020B0604020202020204" pitchFamily="34" charset="0"/>
                <a:cs typeface="Arial" panose="020B0604020202020204" pitchFamily="34" charset="0"/>
              </a:rPr>
              <a:t>Nequuntis</a:t>
            </a:r>
            <a:r>
              <a:rPr lang="en-US" sz="1400">
                <a:latin typeface="Arial" panose="020B0604020202020204" pitchFamily="34" charset="0"/>
                <a:cs typeface="Arial" panose="020B0604020202020204" pitchFamily="34" charset="0"/>
              </a:rPr>
              <a:t> vestibulum vitae ligula vitae </a:t>
            </a:r>
            <a:r>
              <a:rPr lang="en-US" sz="1400" err="1">
                <a:latin typeface="Arial" panose="020B0604020202020204" pitchFamily="34" charset="0"/>
                <a:cs typeface="Arial" panose="020B0604020202020204" pitchFamily="34" charset="0"/>
              </a:rPr>
              <a:t>orci</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euismod</a:t>
            </a:r>
            <a:r>
              <a:rPr lang="en-US" sz="1400">
                <a:latin typeface="Arial" panose="020B0604020202020204" pitchFamily="34" charset="0"/>
                <a:cs typeface="Arial" panose="020B0604020202020204" pitchFamily="34" charset="0"/>
              </a:rPr>
              <a:t> semper </a:t>
            </a:r>
            <a:r>
              <a:rPr lang="en-US" sz="1400" err="1">
                <a:latin typeface="Arial" panose="020B0604020202020204" pitchFamily="34" charset="0"/>
                <a:cs typeface="Arial" panose="020B0604020202020204" pitchFamily="34" charset="0"/>
              </a:rPr>
              <a:t>eatem</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aliqui</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quas</a:t>
            </a:r>
            <a:r>
              <a:rPr lang="en-US" sz="1400">
                <a:latin typeface="Arial" panose="020B0604020202020204" pitchFamily="34" charset="0"/>
                <a:cs typeface="Arial" panose="020B0604020202020204" pitchFamily="34" charset="0"/>
              </a:rPr>
              <a:t> asse </a:t>
            </a:r>
            <a:r>
              <a:rPr lang="en-US" sz="1400" err="1">
                <a:latin typeface="Arial" panose="020B0604020202020204" pitchFamily="34" charset="0"/>
                <a:cs typeface="Arial" panose="020B0604020202020204" pitchFamily="34" charset="0"/>
              </a:rPr>
              <a:t>eritatae</a:t>
            </a:r>
            <a:r>
              <a:rPr lang="en-US" sz="1400">
                <a:latin typeface="Arial" panose="020B0604020202020204" pitchFamily="34" charset="0"/>
                <a:cs typeface="Arial" panose="020B0604020202020204" pitchFamily="34" charset="0"/>
              </a:rPr>
              <a:t>. Lore Ipsum </a:t>
            </a:r>
            <a:r>
              <a:rPr lang="en-US" sz="1400" err="1">
                <a:latin typeface="Arial" panose="020B0604020202020204" pitchFamily="34" charset="0"/>
                <a:cs typeface="Arial" panose="020B0604020202020204" pitchFamily="34" charset="0"/>
              </a:rPr>
              <a:t>dolores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suspendisse</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potenti</a:t>
            </a:r>
            <a:endParaRPr lang="en-US" sz="1400">
              <a:latin typeface="Arial" panose="020B0604020202020204" pitchFamily="34" charset="0"/>
              <a:cs typeface="Arial" panose="020B0604020202020204" pitchFamily="34" charset="0"/>
            </a:endParaRPr>
          </a:p>
        </p:txBody>
      </p:sp>
      <p:sp>
        <p:nvSpPr>
          <p:cNvPr id="10" name="Rectangle 37">
            <a:extLst>
              <a:ext uri="{FF2B5EF4-FFF2-40B4-BE49-F238E27FC236}">
                <a16:creationId xmlns:a16="http://schemas.microsoft.com/office/drawing/2014/main" id="{D245F165-EAF3-2735-A367-71DEE0ADC24F}"/>
              </a:ext>
            </a:extLst>
          </p:cNvPr>
          <p:cNvSpPr/>
          <p:nvPr/>
        </p:nvSpPr>
        <p:spPr>
          <a:xfrm>
            <a:off x="6999867" y="5191255"/>
            <a:ext cx="3616935" cy="683200"/>
          </a:xfrm>
          <a:prstGeom prst="rect">
            <a:avLst/>
          </a:prstGeom>
        </p:spPr>
        <p:txBody>
          <a:bodyPr wrap="square" lIns="0" tIns="0" rIns="0" bIns="0">
            <a:spAutoFit/>
          </a:bodyPr>
          <a:lstStyle/>
          <a:p>
            <a:pPr>
              <a:lnSpc>
                <a:spcPct val="90000"/>
              </a:lnSpc>
            </a:pPr>
            <a:r>
              <a:rPr lang="en-US" sz="2133" b="1">
                <a:solidFill>
                  <a:schemeClr val="accent1"/>
                </a:solidFill>
                <a:latin typeface="Arial" panose="020B0604020202020204" pitchFamily="34" charset="0"/>
                <a:cs typeface="Arial" panose="020B0604020202020204" pitchFamily="34" charset="0"/>
              </a:rPr>
              <a:t>TITLE </a:t>
            </a:r>
          </a:p>
          <a:p>
            <a:pPr>
              <a:lnSpc>
                <a:spcPct val="90000"/>
              </a:lnSpc>
            </a:pPr>
            <a:r>
              <a:rPr lang="en-US" sz="1400">
                <a:latin typeface="Arial" panose="020B0604020202020204" pitchFamily="34" charset="0"/>
                <a:cs typeface="Arial" panose="020B0604020202020204" pitchFamily="34" charset="0"/>
              </a:rPr>
              <a:t>Aenean in </a:t>
            </a:r>
            <a:r>
              <a:rPr lang="en-US" sz="1400" err="1">
                <a:latin typeface="Arial" panose="020B0604020202020204" pitchFamily="34" charset="0"/>
                <a:cs typeface="Arial" panose="020B0604020202020204" pitchFamily="34" charset="0"/>
              </a:rPr>
              <a:t>enim</a:t>
            </a:r>
            <a:r>
              <a:rPr lang="en-US" sz="1400">
                <a:latin typeface="Arial" panose="020B0604020202020204" pitchFamily="34" charset="0"/>
                <a:cs typeface="Arial" panose="020B0604020202020204" pitchFamily="34" charset="0"/>
              </a:rPr>
              <a:t> at </a:t>
            </a:r>
            <a:r>
              <a:rPr lang="en-US" sz="1400" err="1">
                <a:latin typeface="Arial" panose="020B0604020202020204" pitchFamily="34" charset="0"/>
                <a:cs typeface="Arial" panose="020B0604020202020204" pitchFamily="34" charset="0"/>
              </a:rPr>
              <a:t>nisl</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sollicitudin</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mollis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pretium</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eu</a:t>
            </a:r>
            <a:r>
              <a:rPr lang="en-US" sz="1400">
                <a:latin typeface="Arial" panose="020B0604020202020204" pitchFamily="34" charset="0"/>
                <a:cs typeface="Arial" panose="020B0604020202020204" pitchFamily="34" charset="0"/>
              </a:rPr>
              <a:t> diam.</a:t>
            </a:r>
          </a:p>
        </p:txBody>
      </p:sp>
      <p:sp>
        <p:nvSpPr>
          <p:cNvPr id="11" name="Rectangle 38">
            <a:extLst>
              <a:ext uri="{FF2B5EF4-FFF2-40B4-BE49-F238E27FC236}">
                <a16:creationId xmlns:a16="http://schemas.microsoft.com/office/drawing/2014/main" id="{532B84FA-E37C-277A-799C-C1BB978A68B6}"/>
              </a:ext>
            </a:extLst>
          </p:cNvPr>
          <p:cNvSpPr/>
          <p:nvPr/>
        </p:nvSpPr>
        <p:spPr>
          <a:xfrm>
            <a:off x="751917" y="4364821"/>
            <a:ext cx="3615876" cy="683200"/>
          </a:xfrm>
          <a:prstGeom prst="rect">
            <a:avLst/>
          </a:prstGeom>
        </p:spPr>
        <p:txBody>
          <a:bodyPr wrap="square" lIns="0" tIns="0" rIns="0" bIns="0">
            <a:spAutoFit/>
          </a:bodyPr>
          <a:lstStyle/>
          <a:p>
            <a:pPr algn="r">
              <a:lnSpc>
                <a:spcPct val="90000"/>
              </a:lnSpc>
            </a:pPr>
            <a:r>
              <a:rPr lang="en-US" sz="2133" b="1">
                <a:solidFill>
                  <a:schemeClr val="accent1"/>
                </a:solidFill>
                <a:latin typeface="Arial" panose="020B0604020202020204" pitchFamily="34" charset="0"/>
                <a:cs typeface="Arial" panose="020B0604020202020204" pitchFamily="34" charset="0"/>
              </a:rPr>
              <a:t>TITLE </a:t>
            </a:r>
          </a:p>
          <a:p>
            <a:pPr algn="r">
              <a:lnSpc>
                <a:spcPct val="90000"/>
              </a:lnSpc>
            </a:pPr>
            <a:r>
              <a:rPr lang="en-US" sz="1400">
                <a:latin typeface="Arial" panose="020B0604020202020204" pitchFamily="34" charset="0"/>
                <a:cs typeface="Arial" panose="020B0604020202020204" pitchFamily="34" charset="0"/>
              </a:rPr>
              <a:t>Is ria qui del </a:t>
            </a:r>
            <a:r>
              <a:rPr lang="en-US" sz="1400" err="1">
                <a:latin typeface="Arial" panose="020B0604020202020204" pitchFamily="34" charset="0"/>
                <a:cs typeface="Arial" panose="020B0604020202020204" pitchFamily="34" charset="0"/>
              </a:rPr>
              <a:t>ium</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aut</a:t>
            </a:r>
            <a:r>
              <a:rPr lang="en-US" sz="1400">
                <a:latin typeface="Arial" panose="020B0604020202020204" pitchFamily="34" charset="0"/>
                <a:cs typeface="Arial" panose="020B0604020202020204" pitchFamily="34" charset="0"/>
              </a:rPr>
              <a:t> ex et estrum </a:t>
            </a:r>
            <a:br>
              <a:rPr lang="en-US" sz="1400">
                <a:latin typeface="Arial" panose="020B0604020202020204" pitchFamily="34" charset="0"/>
                <a:cs typeface="Arial" panose="020B0604020202020204" pitchFamily="34" charset="0"/>
              </a:rPr>
            </a:br>
            <a:r>
              <a:rPr lang="en-US" sz="1400" err="1">
                <a:latin typeface="Arial" panose="020B0604020202020204" pitchFamily="34" charset="0"/>
                <a:cs typeface="Arial" panose="020B0604020202020204" pitchFamily="34" charset="0"/>
              </a:rPr>
              <a:t>nonsequis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volupta</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doluptas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illuptas</a:t>
            </a:r>
            <a:endParaRPr lang="en-US" sz="1400">
              <a:latin typeface="Arial" panose="020B0604020202020204" pitchFamily="34" charset="0"/>
              <a:cs typeface="Arial" panose="020B0604020202020204" pitchFamily="34" charset="0"/>
            </a:endParaRPr>
          </a:p>
        </p:txBody>
      </p:sp>
      <p:sp>
        <p:nvSpPr>
          <p:cNvPr id="12" name="Rectangle 39">
            <a:extLst>
              <a:ext uri="{FF2B5EF4-FFF2-40B4-BE49-F238E27FC236}">
                <a16:creationId xmlns:a16="http://schemas.microsoft.com/office/drawing/2014/main" id="{8A46CAD6-684D-DBB8-130B-03F16B45882A}"/>
              </a:ext>
            </a:extLst>
          </p:cNvPr>
          <p:cNvSpPr/>
          <p:nvPr/>
        </p:nvSpPr>
        <p:spPr>
          <a:xfrm>
            <a:off x="751917" y="3012554"/>
            <a:ext cx="3615876" cy="877100"/>
          </a:xfrm>
          <a:prstGeom prst="rect">
            <a:avLst/>
          </a:prstGeom>
        </p:spPr>
        <p:txBody>
          <a:bodyPr wrap="square" lIns="0" tIns="0" rIns="0" bIns="0">
            <a:spAutoFit/>
          </a:bodyPr>
          <a:lstStyle/>
          <a:p>
            <a:pPr algn="r">
              <a:lnSpc>
                <a:spcPct val="90000"/>
              </a:lnSpc>
            </a:pPr>
            <a:r>
              <a:rPr lang="en-US" sz="2133" b="1">
                <a:solidFill>
                  <a:schemeClr val="accent1"/>
                </a:solidFill>
                <a:latin typeface="Arial" panose="020B0604020202020204" pitchFamily="34" charset="0"/>
                <a:cs typeface="Arial" panose="020B0604020202020204" pitchFamily="34" charset="0"/>
              </a:rPr>
              <a:t>TITLE </a:t>
            </a:r>
          </a:p>
          <a:p>
            <a:pPr algn="r">
              <a:lnSpc>
                <a:spcPct val="90000"/>
              </a:lnSpc>
            </a:pPr>
            <a:r>
              <a:rPr lang="en-US" sz="1400">
                <a:latin typeface="Arial" panose="020B0604020202020204" pitchFamily="34" charset="0"/>
                <a:cs typeface="Arial" panose="020B0604020202020204" pitchFamily="34" charset="0"/>
              </a:rPr>
              <a:t>Lore Ipsum </a:t>
            </a:r>
            <a:r>
              <a:rPr lang="en-US" sz="1400" err="1">
                <a:latin typeface="Arial" panose="020B0604020202020204" pitchFamily="34" charset="0"/>
                <a:cs typeface="Arial" panose="020B0604020202020204" pitchFamily="34" charset="0"/>
              </a:rPr>
              <a:t>dolores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suspendisse</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potenti</a:t>
            </a:r>
            <a:r>
              <a:rPr lang="en-US" sz="1400">
                <a:latin typeface="Arial" panose="020B0604020202020204" pitchFamily="34" charset="0"/>
                <a:cs typeface="Arial" panose="020B0604020202020204" pitchFamily="34" charset="0"/>
              </a:rPr>
              <a:t>. Ut </a:t>
            </a:r>
            <a:r>
              <a:rPr lang="en-US" sz="1400" err="1">
                <a:latin typeface="Arial" panose="020B0604020202020204" pitchFamily="34" charset="0"/>
                <a:cs typeface="Arial" panose="020B0604020202020204" pitchFamily="34" charset="0"/>
              </a:rPr>
              <a:t>sagittis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accumsan</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pretium</a:t>
            </a:r>
            <a:r>
              <a:rPr lang="en-US" sz="1400">
                <a:latin typeface="Arial" panose="020B0604020202020204" pitchFamily="34" charset="0"/>
                <a:cs typeface="Arial" panose="020B0604020202020204" pitchFamily="34" charset="0"/>
              </a:rPr>
              <a:t>. Cras dictum </a:t>
            </a:r>
            <a:r>
              <a:rPr lang="en-US" sz="1400" err="1">
                <a:latin typeface="Arial" panose="020B0604020202020204" pitchFamily="34" charset="0"/>
                <a:cs typeface="Arial" panose="020B0604020202020204" pitchFamily="34" charset="0"/>
              </a:rPr>
              <a:t>finibus</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rhoncus</a:t>
            </a:r>
            <a:r>
              <a:rPr lang="en-US" sz="1400">
                <a:latin typeface="Arial" panose="020B0604020202020204" pitchFamily="34" charset="0"/>
                <a:cs typeface="Arial" panose="020B0604020202020204" pitchFamily="34" charset="0"/>
              </a:rPr>
              <a:t>. </a:t>
            </a:r>
          </a:p>
        </p:txBody>
      </p:sp>
      <p:cxnSp>
        <p:nvCxnSpPr>
          <p:cNvPr id="13" name="Straight Connector 46">
            <a:extLst>
              <a:ext uri="{FF2B5EF4-FFF2-40B4-BE49-F238E27FC236}">
                <a16:creationId xmlns:a16="http://schemas.microsoft.com/office/drawing/2014/main" id="{F9138E9F-117E-BB3B-1852-0593FFC63CAB}"/>
              </a:ext>
            </a:extLst>
          </p:cNvPr>
          <p:cNvCxnSpPr>
            <a:cxnSpLocks/>
          </p:cNvCxnSpPr>
          <p:nvPr/>
        </p:nvCxnSpPr>
        <p:spPr>
          <a:xfrm>
            <a:off x="5523473" y="2360613"/>
            <a:ext cx="341375" cy="20725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14" name="Straight Connector 47">
            <a:extLst>
              <a:ext uri="{FF2B5EF4-FFF2-40B4-BE49-F238E27FC236}">
                <a16:creationId xmlns:a16="http://schemas.microsoft.com/office/drawing/2014/main" id="{4314F586-0917-CC47-A562-35130401D5B2}"/>
              </a:ext>
            </a:extLst>
          </p:cNvPr>
          <p:cNvCxnSpPr>
            <a:cxnSpLocks/>
          </p:cNvCxnSpPr>
          <p:nvPr/>
        </p:nvCxnSpPr>
        <p:spPr>
          <a:xfrm>
            <a:off x="5523473" y="3691090"/>
            <a:ext cx="341375" cy="207257"/>
          </a:xfrm>
          <a:prstGeom prst="line">
            <a:avLst/>
          </a:prstGeom>
          <a:ln w="19050" cmpd="sng">
            <a:solidFill>
              <a:srgbClr val="A5BECB"/>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48">
            <a:extLst>
              <a:ext uri="{FF2B5EF4-FFF2-40B4-BE49-F238E27FC236}">
                <a16:creationId xmlns:a16="http://schemas.microsoft.com/office/drawing/2014/main" id="{6D4BB09A-8632-09FD-F0A1-CC59F524EF63}"/>
              </a:ext>
            </a:extLst>
          </p:cNvPr>
          <p:cNvCxnSpPr>
            <a:cxnSpLocks/>
          </p:cNvCxnSpPr>
          <p:nvPr/>
        </p:nvCxnSpPr>
        <p:spPr>
          <a:xfrm>
            <a:off x="5523473" y="5009471"/>
            <a:ext cx="341375" cy="207257"/>
          </a:xfrm>
          <a:prstGeom prst="line">
            <a:avLst/>
          </a:prstGeom>
          <a:ln w="19050" cmpd="sng">
            <a:solidFill>
              <a:srgbClr val="A5B8D9"/>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49">
            <a:extLst>
              <a:ext uri="{FF2B5EF4-FFF2-40B4-BE49-F238E27FC236}">
                <a16:creationId xmlns:a16="http://schemas.microsoft.com/office/drawing/2014/main" id="{F2A29460-0418-91A9-3942-DA21C36FE389}"/>
              </a:ext>
            </a:extLst>
          </p:cNvPr>
          <p:cNvCxnSpPr>
            <a:cxnSpLocks/>
          </p:cNvCxnSpPr>
          <p:nvPr/>
        </p:nvCxnSpPr>
        <p:spPr>
          <a:xfrm flipH="1">
            <a:off x="5523473" y="3050042"/>
            <a:ext cx="341375" cy="207257"/>
          </a:xfrm>
          <a:prstGeom prst="line">
            <a:avLst/>
          </a:prstGeom>
          <a:ln w="19050" cmpd="sng">
            <a:solidFill>
              <a:schemeClr val="accent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50">
            <a:extLst>
              <a:ext uri="{FF2B5EF4-FFF2-40B4-BE49-F238E27FC236}">
                <a16:creationId xmlns:a16="http://schemas.microsoft.com/office/drawing/2014/main" id="{D9468727-A181-64C4-E7CE-B0403C4C545D}"/>
              </a:ext>
            </a:extLst>
          </p:cNvPr>
          <p:cNvCxnSpPr>
            <a:cxnSpLocks/>
          </p:cNvCxnSpPr>
          <p:nvPr/>
        </p:nvCxnSpPr>
        <p:spPr>
          <a:xfrm flipH="1">
            <a:off x="5523473" y="4392614"/>
            <a:ext cx="341375" cy="207257"/>
          </a:xfrm>
          <a:prstGeom prst="line">
            <a:avLst/>
          </a:prstGeom>
          <a:ln w="19050" cmpd="sng">
            <a:solidFill>
              <a:srgbClr val="2E518E"/>
            </a:solidFill>
          </a:ln>
          <a:effectLst/>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8512BA5-6D7E-8E8D-1728-2BC3010CAB56}"/>
              </a:ext>
            </a:extLst>
          </p:cNvPr>
          <p:cNvSpPr/>
          <p:nvPr/>
        </p:nvSpPr>
        <p:spPr>
          <a:xfrm>
            <a:off x="4583693" y="2966106"/>
            <a:ext cx="1016000" cy="1016000"/>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BBE18CA6-05BA-2672-E135-3F3ED2EF136E}"/>
              </a:ext>
            </a:extLst>
          </p:cNvPr>
          <p:cNvSpPr/>
          <p:nvPr/>
        </p:nvSpPr>
        <p:spPr>
          <a:xfrm>
            <a:off x="5769027" y="2302320"/>
            <a:ext cx="1016000" cy="1016000"/>
          </a:xfrm>
          <a:prstGeom prst="ellipse">
            <a:avLst/>
          </a:prstGeom>
          <a:solidFill>
            <a:srgbClr val="0032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A2D41468-BD22-BE68-CFFD-F650A53714BF}"/>
              </a:ext>
            </a:extLst>
          </p:cNvPr>
          <p:cNvSpPr/>
          <p:nvPr/>
        </p:nvSpPr>
        <p:spPr>
          <a:xfrm>
            <a:off x="4583693" y="4293680"/>
            <a:ext cx="1016000" cy="1016000"/>
          </a:xfrm>
          <a:prstGeom prst="ellipse">
            <a:avLst/>
          </a:prstGeom>
          <a:solidFill>
            <a:srgbClr val="FF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5670FEB-E845-AF1E-CCFD-1A8AA78C1F02}"/>
              </a:ext>
            </a:extLst>
          </p:cNvPr>
          <p:cNvSpPr/>
          <p:nvPr/>
        </p:nvSpPr>
        <p:spPr>
          <a:xfrm>
            <a:off x="5769027" y="3629893"/>
            <a:ext cx="1016000" cy="1016000"/>
          </a:xfrm>
          <a:prstGeom prst="ellipse">
            <a:avLst/>
          </a:prstGeom>
          <a:solidFill>
            <a:srgbClr val="D61E5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latin typeface="Arial" panose="020B0604020202020204" pitchFamily="34" charset="0"/>
              <a:cs typeface="Arial" panose="020B0604020202020204" pitchFamily="34" charset="0"/>
            </a:endParaRPr>
          </a:p>
        </p:txBody>
      </p:sp>
      <p:sp>
        <p:nvSpPr>
          <p:cNvPr id="22" name="Cloud 38">
            <a:extLst>
              <a:ext uri="{FF2B5EF4-FFF2-40B4-BE49-F238E27FC236}">
                <a16:creationId xmlns:a16="http://schemas.microsoft.com/office/drawing/2014/main" id="{D12569F5-4E17-C220-CE10-67C803A06ACF}"/>
              </a:ext>
            </a:extLst>
          </p:cNvPr>
          <p:cNvSpPr/>
          <p:nvPr/>
        </p:nvSpPr>
        <p:spPr>
          <a:xfrm>
            <a:off x="9778768" y="1249335"/>
            <a:ext cx="2163406" cy="1070999"/>
          </a:xfrm>
          <a:prstGeom prst="cloud">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In the bubbles add figures, icons or pictures</a:t>
            </a:r>
          </a:p>
        </p:txBody>
      </p:sp>
    </p:spTree>
    <p:extLst>
      <p:ext uri="{BB962C8B-B14F-4D97-AF65-F5344CB8AC3E}">
        <p14:creationId xmlns:p14="http://schemas.microsoft.com/office/powerpoint/2010/main" val="104622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35A5-47B7-C0C2-4661-4919CE9F3DC8}"/>
              </a:ext>
            </a:extLst>
          </p:cNvPr>
          <p:cNvSpPr>
            <a:spLocks noGrp="1"/>
          </p:cNvSpPr>
          <p:nvPr>
            <p:ph type="title"/>
          </p:nvPr>
        </p:nvSpPr>
        <p:spPr/>
        <p:txBody>
          <a:bodyPr/>
          <a:lstStyle/>
          <a:p>
            <a:r>
              <a:rPr lang="en-GB" dirty="0"/>
              <a:t>Take your audience on journey: use this timeline graphic To showcase your milestones</a:t>
            </a:r>
          </a:p>
        </p:txBody>
      </p:sp>
      <p:sp>
        <p:nvSpPr>
          <p:cNvPr id="4" name="Slide Number Placeholder 3">
            <a:extLst>
              <a:ext uri="{FF2B5EF4-FFF2-40B4-BE49-F238E27FC236}">
                <a16:creationId xmlns:a16="http://schemas.microsoft.com/office/drawing/2014/main" id="{8C9141B4-6059-143A-25AB-234D89F8B283}"/>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17</a:t>
            </a:fld>
            <a:endParaRPr lang="de-CH"/>
          </a:p>
        </p:txBody>
      </p:sp>
      <p:sp>
        <p:nvSpPr>
          <p:cNvPr id="5" name="Oval 4">
            <a:extLst>
              <a:ext uri="{FF2B5EF4-FFF2-40B4-BE49-F238E27FC236}">
                <a16:creationId xmlns:a16="http://schemas.microsoft.com/office/drawing/2014/main" id="{5AA8294B-1288-D15F-4272-9C1C477EE415}"/>
              </a:ext>
            </a:extLst>
          </p:cNvPr>
          <p:cNvSpPr>
            <a:spLocks noChangeAspect="1"/>
          </p:cNvSpPr>
          <p:nvPr/>
        </p:nvSpPr>
        <p:spPr>
          <a:xfrm>
            <a:off x="915988" y="2250578"/>
            <a:ext cx="1639155" cy="1639155"/>
          </a:xfrm>
          <a:prstGeom prst="ellipse">
            <a:avLst/>
          </a:prstGeom>
          <a:solidFill>
            <a:schemeClr val="accent1">
              <a:alpha val="91000"/>
            </a:schemeClr>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3264"/>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5735A2C1-3BF0-5D68-FD91-0D05DFF368F1}"/>
              </a:ext>
            </a:extLst>
          </p:cNvPr>
          <p:cNvSpPr>
            <a:spLocks noChangeAspect="1"/>
          </p:cNvSpPr>
          <p:nvPr/>
        </p:nvSpPr>
        <p:spPr>
          <a:xfrm>
            <a:off x="2230824" y="2074955"/>
            <a:ext cx="1990403" cy="1990401"/>
          </a:xfrm>
          <a:prstGeom prst="ellipse">
            <a:avLst/>
          </a:prstGeom>
          <a:solidFill>
            <a:schemeClr val="accent1">
              <a:alpha val="75848"/>
            </a:schemeClr>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3264"/>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7E43CF96-EEF2-2CC9-1A58-A41AD8010946}"/>
              </a:ext>
            </a:extLst>
          </p:cNvPr>
          <p:cNvSpPr>
            <a:spLocks noChangeAspect="1"/>
          </p:cNvSpPr>
          <p:nvPr/>
        </p:nvSpPr>
        <p:spPr>
          <a:xfrm>
            <a:off x="3846426" y="1899332"/>
            <a:ext cx="2341649" cy="2341649"/>
          </a:xfrm>
          <a:prstGeom prst="ellipse">
            <a:avLst/>
          </a:prstGeom>
          <a:solidFill>
            <a:schemeClr val="accent1">
              <a:alpha val="91000"/>
            </a:schemeClr>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3264"/>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0A56AAF9-4478-ACF4-1C73-3A3607049435}"/>
              </a:ext>
            </a:extLst>
          </p:cNvPr>
          <p:cNvSpPr>
            <a:spLocks noChangeAspect="1"/>
          </p:cNvSpPr>
          <p:nvPr/>
        </p:nvSpPr>
        <p:spPr>
          <a:xfrm>
            <a:off x="5702492" y="1723707"/>
            <a:ext cx="2692897" cy="2692896"/>
          </a:xfrm>
          <a:prstGeom prst="ellipse">
            <a:avLst/>
          </a:prstGeom>
          <a:solidFill>
            <a:schemeClr val="accent1">
              <a:alpha val="91000"/>
            </a:schemeClr>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3264"/>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C347B07E-AC1D-0838-6A09-F0D4C20F87AD}"/>
              </a:ext>
            </a:extLst>
          </p:cNvPr>
          <p:cNvSpPr>
            <a:spLocks noChangeAspect="1"/>
          </p:cNvSpPr>
          <p:nvPr/>
        </p:nvSpPr>
        <p:spPr>
          <a:xfrm>
            <a:off x="7909804" y="1548083"/>
            <a:ext cx="3044145" cy="3044144"/>
          </a:xfrm>
          <a:prstGeom prst="ellipse">
            <a:avLst/>
          </a:prstGeom>
          <a:solidFill>
            <a:schemeClr val="accent1">
              <a:alpha val="91000"/>
            </a:schemeClr>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3264"/>
              </a:solidFill>
              <a:latin typeface="Arial" panose="020B0604020202020204" pitchFamily="34" charset="0"/>
              <a:cs typeface="Arial" panose="020B0604020202020204" pitchFamily="34" charset="0"/>
            </a:endParaRPr>
          </a:p>
        </p:txBody>
      </p:sp>
      <p:grpSp>
        <p:nvGrpSpPr>
          <p:cNvPr id="10" name="Group 14">
            <a:extLst>
              <a:ext uri="{FF2B5EF4-FFF2-40B4-BE49-F238E27FC236}">
                <a16:creationId xmlns:a16="http://schemas.microsoft.com/office/drawing/2014/main" id="{3E0ABD7C-AE3E-B5B0-95FA-1D9990E7313F}"/>
              </a:ext>
            </a:extLst>
          </p:cNvPr>
          <p:cNvGrpSpPr/>
          <p:nvPr/>
        </p:nvGrpSpPr>
        <p:grpSpPr>
          <a:xfrm>
            <a:off x="6739552" y="2583421"/>
            <a:ext cx="618773" cy="973469"/>
            <a:chOff x="6507864" y="4896553"/>
            <a:chExt cx="501120" cy="788374"/>
          </a:xfrm>
        </p:grpSpPr>
        <p:sp>
          <p:nvSpPr>
            <p:cNvPr id="11" name="Freeform 55">
              <a:extLst>
                <a:ext uri="{FF2B5EF4-FFF2-40B4-BE49-F238E27FC236}">
                  <a16:creationId xmlns:a16="http://schemas.microsoft.com/office/drawing/2014/main" id="{D90D19BC-C87E-D0EE-F2D4-F90E007EEA3C}"/>
                </a:ext>
              </a:extLst>
            </p:cNvPr>
            <p:cNvSpPr>
              <a:spLocks/>
            </p:cNvSpPr>
            <p:nvPr/>
          </p:nvSpPr>
          <p:spPr bwMode="auto">
            <a:xfrm>
              <a:off x="6507864" y="4896553"/>
              <a:ext cx="501120" cy="788374"/>
            </a:xfrm>
            <a:custGeom>
              <a:avLst/>
              <a:gdLst>
                <a:gd name="T0" fmla="*/ 33 w 405"/>
                <a:gd name="T1" fmla="*/ 166 h 637"/>
                <a:gd name="T2" fmla="*/ 209 w 405"/>
                <a:gd name="T3" fmla="*/ 0 h 637"/>
                <a:gd name="T4" fmla="*/ 405 w 405"/>
                <a:gd name="T5" fmla="*/ 219 h 637"/>
                <a:gd name="T6" fmla="*/ 242 w 405"/>
                <a:gd name="T7" fmla="*/ 514 h 637"/>
                <a:gd name="T8" fmla="*/ 103 w 405"/>
                <a:gd name="T9" fmla="*/ 637 h 637"/>
                <a:gd name="T10" fmla="*/ 0 w 405"/>
                <a:gd name="T11" fmla="*/ 531 h 637"/>
              </a:gdLst>
              <a:ahLst/>
              <a:cxnLst>
                <a:cxn ang="0">
                  <a:pos x="T0" y="T1"/>
                </a:cxn>
                <a:cxn ang="0">
                  <a:pos x="T2" y="T3"/>
                </a:cxn>
                <a:cxn ang="0">
                  <a:pos x="T4" y="T5"/>
                </a:cxn>
                <a:cxn ang="0">
                  <a:pos x="T6" y="T7"/>
                </a:cxn>
                <a:cxn ang="0">
                  <a:pos x="T8" y="T9"/>
                </a:cxn>
                <a:cxn ang="0">
                  <a:pos x="T10" y="T11"/>
                </a:cxn>
              </a:cxnLst>
              <a:rect l="0" t="0" r="r" b="b"/>
              <a:pathLst>
                <a:path w="405" h="637">
                  <a:moveTo>
                    <a:pt x="33" y="166"/>
                  </a:moveTo>
                  <a:cubicBezTo>
                    <a:pt x="33" y="83"/>
                    <a:pt x="126" y="0"/>
                    <a:pt x="209" y="0"/>
                  </a:cubicBezTo>
                  <a:cubicBezTo>
                    <a:pt x="292" y="0"/>
                    <a:pt x="405" y="60"/>
                    <a:pt x="405" y="219"/>
                  </a:cubicBezTo>
                  <a:cubicBezTo>
                    <a:pt x="405" y="378"/>
                    <a:pt x="272" y="428"/>
                    <a:pt x="242" y="514"/>
                  </a:cubicBezTo>
                  <a:cubicBezTo>
                    <a:pt x="212" y="600"/>
                    <a:pt x="156" y="637"/>
                    <a:pt x="103" y="637"/>
                  </a:cubicBezTo>
                  <a:cubicBezTo>
                    <a:pt x="50" y="637"/>
                    <a:pt x="0" y="564"/>
                    <a:pt x="0" y="531"/>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12" name="Freeform 56">
              <a:extLst>
                <a:ext uri="{FF2B5EF4-FFF2-40B4-BE49-F238E27FC236}">
                  <a16:creationId xmlns:a16="http://schemas.microsoft.com/office/drawing/2014/main" id="{76243D97-7692-F000-3F35-246D4C6B1622}"/>
                </a:ext>
              </a:extLst>
            </p:cNvPr>
            <p:cNvSpPr>
              <a:spLocks/>
            </p:cNvSpPr>
            <p:nvPr/>
          </p:nvSpPr>
          <p:spPr bwMode="auto">
            <a:xfrm>
              <a:off x="6620564" y="5016591"/>
              <a:ext cx="275721" cy="374792"/>
            </a:xfrm>
            <a:custGeom>
              <a:avLst/>
              <a:gdLst>
                <a:gd name="T0" fmla="*/ 223 w 223"/>
                <a:gd name="T1" fmla="*/ 88 h 303"/>
                <a:gd name="T2" fmla="*/ 135 w 223"/>
                <a:gd name="T3" fmla="*/ 0 h 303"/>
                <a:gd name="T4" fmla="*/ 30 w 223"/>
                <a:gd name="T5" fmla="*/ 170 h 303"/>
                <a:gd name="T6" fmla="*/ 60 w 223"/>
                <a:gd name="T7" fmla="*/ 246 h 303"/>
                <a:gd name="T8" fmla="*/ 0 w 223"/>
                <a:gd name="T9" fmla="*/ 303 h 303"/>
              </a:gdLst>
              <a:ahLst/>
              <a:cxnLst>
                <a:cxn ang="0">
                  <a:pos x="T0" y="T1"/>
                </a:cxn>
                <a:cxn ang="0">
                  <a:pos x="T2" y="T3"/>
                </a:cxn>
                <a:cxn ang="0">
                  <a:pos x="T4" y="T5"/>
                </a:cxn>
                <a:cxn ang="0">
                  <a:pos x="T6" y="T7"/>
                </a:cxn>
                <a:cxn ang="0">
                  <a:pos x="T8" y="T9"/>
                </a:cxn>
              </a:cxnLst>
              <a:rect l="0" t="0" r="r" b="b"/>
              <a:pathLst>
                <a:path w="223" h="303">
                  <a:moveTo>
                    <a:pt x="223" y="88"/>
                  </a:moveTo>
                  <a:cubicBezTo>
                    <a:pt x="216" y="22"/>
                    <a:pt x="178" y="0"/>
                    <a:pt x="135" y="0"/>
                  </a:cubicBezTo>
                  <a:cubicBezTo>
                    <a:pt x="92" y="0"/>
                    <a:pt x="30" y="44"/>
                    <a:pt x="30" y="170"/>
                  </a:cubicBezTo>
                  <a:cubicBezTo>
                    <a:pt x="30" y="217"/>
                    <a:pt x="60" y="198"/>
                    <a:pt x="60" y="246"/>
                  </a:cubicBezTo>
                  <a:cubicBezTo>
                    <a:pt x="60" y="293"/>
                    <a:pt x="0" y="303"/>
                    <a:pt x="0" y="303"/>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grpSp>
      <p:grpSp>
        <p:nvGrpSpPr>
          <p:cNvPr id="13" name="Group 17">
            <a:extLst>
              <a:ext uri="{FF2B5EF4-FFF2-40B4-BE49-F238E27FC236}">
                <a16:creationId xmlns:a16="http://schemas.microsoft.com/office/drawing/2014/main" id="{460C231A-838B-D8DC-169A-CE3E209B585B}"/>
              </a:ext>
            </a:extLst>
          </p:cNvPr>
          <p:cNvGrpSpPr/>
          <p:nvPr/>
        </p:nvGrpSpPr>
        <p:grpSpPr>
          <a:xfrm>
            <a:off x="4645106" y="2693526"/>
            <a:ext cx="744289" cy="753291"/>
            <a:chOff x="4525886" y="4183659"/>
            <a:chExt cx="558217" cy="564967"/>
          </a:xfrm>
        </p:grpSpPr>
        <p:sp>
          <p:nvSpPr>
            <p:cNvPr id="14" name="Oval 55">
              <a:extLst>
                <a:ext uri="{FF2B5EF4-FFF2-40B4-BE49-F238E27FC236}">
                  <a16:creationId xmlns:a16="http://schemas.microsoft.com/office/drawing/2014/main" id="{CF8EB9BB-D5FF-A86C-7D4C-B39485A7B51F}"/>
                </a:ext>
              </a:extLst>
            </p:cNvPr>
            <p:cNvSpPr>
              <a:spLocks noChangeArrowheads="1"/>
            </p:cNvSpPr>
            <p:nvPr/>
          </p:nvSpPr>
          <p:spPr bwMode="auto">
            <a:xfrm>
              <a:off x="4525886" y="4387874"/>
              <a:ext cx="324888" cy="110546"/>
            </a:xfrm>
            <a:prstGeom prst="ellipse">
              <a:avLst/>
            </a:pr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15" name="Freeform 56">
              <a:extLst>
                <a:ext uri="{FF2B5EF4-FFF2-40B4-BE49-F238E27FC236}">
                  <a16:creationId xmlns:a16="http://schemas.microsoft.com/office/drawing/2014/main" id="{DFECF3D7-D761-E858-0CB1-DDDA00D8B9E7}"/>
                </a:ext>
              </a:extLst>
            </p:cNvPr>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16" name="Freeform 57">
              <a:extLst>
                <a:ext uri="{FF2B5EF4-FFF2-40B4-BE49-F238E27FC236}">
                  <a16:creationId xmlns:a16="http://schemas.microsoft.com/office/drawing/2014/main" id="{2758E847-2D99-40C6-67B9-7A823C8E8F4F}"/>
                </a:ext>
              </a:extLst>
            </p:cNvPr>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17" name="Freeform 58">
              <a:extLst>
                <a:ext uri="{FF2B5EF4-FFF2-40B4-BE49-F238E27FC236}">
                  <a16:creationId xmlns:a16="http://schemas.microsoft.com/office/drawing/2014/main" id="{0AF51812-A9AB-C388-54B4-95A4B8BC2893}"/>
                </a:ext>
              </a:extLst>
            </p:cNvPr>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18" name="Oval 59">
              <a:extLst>
                <a:ext uri="{FF2B5EF4-FFF2-40B4-BE49-F238E27FC236}">
                  <a16:creationId xmlns:a16="http://schemas.microsoft.com/office/drawing/2014/main" id="{CB971E07-9DC5-9260-2880-2CB522D83FAA}"/>
                </a:ext>
              </a:extLst>
            </p:cNvPr>
            <p:cNvSpPr>
              <a:spLocks noChangeArrowheads="1"/>
            </p:cNvSpPr>
            <p:nvPr/>
          </p:nvSpPr>
          <p:spPr bwMode="auto">
            <a:xfrm>
              <a:off x="4759215" y="4183659"/>
              <a:ext cx="324888" cy="109702"/>
            </a:xfrm>
            <a:prstGeom prst="ellipse">
              <a:avLst/>
            </a:pr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19" name="Line 60">
              <a:extLst>
                <a:ext uri="{FF2B5EF4-FFF2-40B4-BE49-F238E27FC236}">
                  <a16:creationId xmlns:a16="http://schemas.microsoft.com/office/drawing/2014/main" id="{7C9B8628-694E-1889-AB37-91043A4346E5}"/>
                </a:ext>
              </a:extLst>
            </p:cNvPr>
            <p:cNvSpPr>
              <a:spLocks noChangeShapeType="1"/>
            </p:cNvSpPr>
            <p:nvPr/>
          </p:nvSpPr>
          <p:spPr bwMode="auto">
            <a:xfrm flipV="1">
              <a:off x="4759215" y="4238510"/>
              <a:ext cx="0" cy="155271"/>
            </a:xfrm>
            <a:prstGeom prst="line">
              <a:avLst/>
            </a:prstGeom>
            <a:noFill/>
            <a:ln w="1905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20" name="Freeform 61">
              <a:extLst>
                <a:ext uri="{FF2B5EF4-FFF2-40B4-BE49-F238E27FC236}">
                  <a16:creationId xmlns:a16="http://schemas.microsoft.com/office/drawing/2014/main" id="{6E427090-8ACC-C6C3-DFCB-3BC1493CBA6E}"/>
                </a:ext>
              </a:extLst>
            </p:cNvPr>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21" name="Freeform 62">
              <a:extLst>
                <a:ext uri="{FF2B5EF4-FFF2-40B4-BE49-F238E27FC236}">
                  <a16:creationId xmlns:a16="http://schemas.microsoft.com/office/drawing/2014/main" id="{A3CBCA1B-0178-E19D-AF7B-CF9704E5FBDB}"/>
                </a:ext>
              </a:extLst>
            </p:cNvPr>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22" name="Freeform 63">
              <a:extLst>
                <a:ext uri="{FF2B5EF4-FFF2-40B4-BE49-F238E27FC236}">
                  <a16:creationId xmlns:a16="http://schemas.microsoft.com/office/drawing/2014/main" id="{26B75B1D-D018-82CB-B690-644A4702BCE2}"/>
                </a:ext>
              </a:extLst>
            </p:cNvPr>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23" name="Freeform 64">
              <a:extLst>
                <a:ext uri="{FF2B5EF4-FFF2-40B4-BE49-F238E27FC236}">
                  <a16:creationId xmlns:a16="http://schemas.microsoft.com/office/drawing/2014/main" id="{10B9DAE2-0506-285A-7FC1-7D9E747A72EC}"/>
                </a:ext>
              </a:extLst>
            </p:cNvPr>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grpSp>
      <p:grpSp>
        <p:nvGrpSpPr>
          <p:cNvPr id="24" name="Group 28">
            <a:extLst>
              <a:ext uri="{FF2B5EF4-FFF2-40B4-BE49-F238E27FC236}">
                <a16:creationId xmlns:a16="http://schemas.microsoft.com/office/drawing/2014/main" id="{CDD76FC3-556E-C1BD-4F02-0BC213802A2F}"/>
              </a:ext>
            </a:extLst>
          </p:cNvPr>
          <p:cNvGrpSpPr/>
          <p:nvPr/>
        </p:nvGrpSpPr>
        <p:grpSpPr>
          <a:xfrm>
            <a:off x="2918296" y="2609687"/>
            <a:ext cx="615459" cy="920936"/>
            <a:chOff x="1068574" y="2664703"/>
            <a:chExt cx="461594" cy="690703"/>
          </a:xfrm>
        </p:grpSpPr>
        <p:sp>
          <p:nvSpPr>
            <p:cNvPr id="25" name="Freeform 65">
              <a:extLst>
                <a:ext uri="{FF2B5EF4-FFF2-40B4-BE49-F238E27FC236}">
                  <a16:creationId xmlns:a16="http://schemas.microsoft.com/office/drawing/2014/main" id="{013A5B2D-0857-1BF1-D7A6-5D0BD32A0FAC}"/>
                </a:ext>
              </a:extLst>
            </p:cNvPr>
            <p:cNvSpPr>
              <a:spLocks/>
            </p:cNvSpPr>
            <p:nvPr/>
          </p:nvSpPr>
          <p:spPr bwMode="auto">
            <a:xfrm>
              <a:off x="1100219" y="2741495"/>
              <a:ext cx="422776" cy="467501"/>
            </a:xfrm>
            <a:custGeom>
              <a:avLst/>
              <a:gdLst>
                <a:gd name="T0" fmla="*/ 49 w 424"/>
                <a:gd name="T1" fmla="*/ 469 h 469"/>
                <a:gd name="T2" fmla="*/ 0 w 424"/>
                <a:gd name="T3" fmla="*/ 202 h 469"/>
                <a:gd name="T4" fmla="*/ 226 w 424"/>
                <a:gd name="T5" fmla="*/ 0 h 469"/>
                <a:gd name="T6" fmla="*/ 306 w 424"/>
                <a:gd name="T7" fmla="*/ 55 h 469"/>
                <a:gd name="T8" fmla="*/ 424 w 424"/>
                <a:gd name="T9" fmla="*/ 173 h 469"/>
                <a:gd name="T10" fmla="*/ 388 w 424"/>
                <a:gd name="T11" fmla="*/ 193 h 469"/>
                <a:gd name="T12" fmla="*/ 354 w 424"/>
                <a:gd name="T13" fmla="*/ 222 h 469"/>
                <a:gd name="T14" fmla="*/ 298 w 424"/>
                <a:gd name="T15" fmla="*/ 199 h 469"/>
                <a:gd name="T16" fmla="*/ 245 w 424"/>
                <a:gd name="T17" fmla="*/ 210 h 469"/>
                <a:gd name="T18" fmla="*/ 214 w 424"/>
                <a:gd name="T19" fmla="*/ 212 h 469"/>
                <a:gd name="T20" fmla="*/ 356 w 424"/>
                <a:gd name="T21"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469">
                  <a:moveTo>
                    <a:pt x="49" y="469"/>
                  </a:moveTo>
                  <a:cubicBezTo>
                    <a:pt x="88" y="369"/>
                    <a:pt x="0" y="313"/>
                    <a:pt x="0" y="202"/>
                  </a:cubicBezTo>
                  <a:cubicBezTo>
                    <a:pt x="0" y="91"/>
                    <a:pt x="110" y="0"/>
                    <a:pt x="226" y="0"/>
                  </a:cubicBezTo>
                  <a:cubicBezTo>
                    <a:pt x="270" y="0"/>
                    <a:pt x="312" y="26"/>
                    <a:pt x="306" y="55"/>
                  </a:cubicBezTo>
                  <a:cubicBezTo>
                    <a:pt x="329" y="68"/>
                    <a:pt x="403" y="119"/>
                    <a:pt x="424" y="173"/>
                  </a:cubicBezTo>
                  <a:cubicBezTo>
                    <a:pt x="388" y="193"/>
                    <a:pt x="388" y="193"/>
                    <a:pt x="388" y="193"/>
                  </a:cubicBezTo>
                  <a:cubicBezTo>
                    <a:pt x="388" y="193"/>
                    <a:pt x="364" y="227"/>
                    <a:pt x="354" y="222"/>
                  </a:cubicBezTo>
                  <a:cubicBezTo>
                    <a:pt x="344" y="218"/>
                    <a:pt x="312" y="199"/>
                    <a:pt x="298" y="199"/>
                  </a:cubicBezTo>
                  <a:cubicBezTo>
                    <a:pt x="283" y="199"/>
                    <a:pt x="278" y="210"/>
                    <a:pt x="245" y="210"/>
                  </a:cubicBezTo>
                  <a:cubicBezTo>
                    <a:pt x="235" y="210"/>
                    <a:pt x="214" y="212"/>
                    <a:pt x="214" y="212"/>
                  </a:cubicBezTo>
                  <a:cubicBezTo>
                    <a:pt x="214" y="212"/>
                    <a:pt x="356" y="376"/>
                    <a:pt x="356" y="469"/>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26" name="Freeform 66">
              <a:extLst>
                <a:ext uri="{FF2B5EF4-FFF2-40B4-BE49-F238E27FC236}">
                  <a16:creationId xmlns:a16="http://schemas.microsoft.com/office/drawing/2014/main" id="{EC38C27B-B672-E31F-AE78-3E643386EB80}"/>
                </a:ext>
              </a:extLst>
            </p:cNvPr>
            <p:cNvSpPr>
              <a:spLocks/>
            </p:cNvSpPr>
            <p:nvPr/>
          </p:nvSpPr>
          <p:spPr bwMode="auto">
            <a:xfrm>
              <a:off x="1228909" y="2664703"/>
              <a:ext cx="94935" cy="98732"/>
            </a:xfrm>
            <a:custGeom>
              <a:avLst/>
              <a:gdLst>
                <a:gd name="T0" fmla="*/ 0 w 95"/>
                <a:gd name="T1" fmla="*/ 99 h 99"/>
                <a:gd name="T2" fmla="*/ 92 w 95"/>
                <a:gd name="T3" fmla="*/ 0 h 99"/>
                <a:gd name="T4" fmla="*/ 92 w 95"/>
                <a:gd name="T5" fmla="*/ 77 h 99"/>
              </a:gdLst>
              <a:ahLst/>
              <a:cxnLst>
                <a:cxn ang="0">
                  <a:pos x="T0" y="T1"/>
                </a:cxn>
                <a:cxn ang="0">
                  <a:pos x="T2" y="T3"/>
                </a:cxn>
                <a:cxn ang="0">
                  <a:pos x="T4" y="T5"/>
                </a:cxn>
              </a:cxnLst>
              <a:rect l="0" t="0" r="r" b="b"/>
              <a:pathLst>
                <a:path w="95" h="99">
                  <a:moveTo>
                    <a:pt x="0" y="99"/>
                  </a:moveTo>
                  <a:cubicBezTo>
                    <a:pt x="0" y="99"/>
                    <a:pt x="18" y="5"/>
                    <a:pt x="92" y="0"/>
                  </a:cubicBezTo>
                  <a:cubicBezTo>
                    <a:pt x="95" y="28"/>
                    <a:pt x="92" y="77"/>
                    <a:pt x="92" y="77"/>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27" name="Freeform 67">
              <a:extLst>
                <a:ext uri="{FF2B5EF4-FFF2-40B4-BE49-F238E27FC236}">
                  <a16:creationId xmlns:a16="http://schemas.microsoft.com/office/drawing/2014/main" id="{DA7D0E03-4653-3493-E459-D0E4EA81176B}"/>
                </a:ext>
              </a:extLst>
            </p:cNvPr>
            <p:cNvSpPr>
              <a:spLocks/>
            </p:cNvSpPr>
            <p:nvPr/>
          </p:nvSpPr>
          <p:spPr bwMode="auto">
            <a:xfrm>
              <a:off x="1091359" y="3208996"/>
              <a:ext cx="415603" cy="69619"/>
            </a:xfrm>
            <a:custGeom>
              <a:avLst/>
              <a:gdLst>
                <a:gd name="T0" fmla="*/ 35 w 417"/>
                <a:gd name="T1" fmla="*/ 70 h 70"/>
                <a:gd name="T2" fmla="*/ 0 w 417"/>
                <a:gd name="T3" fmla="*/ 35 h 70"/>
                <a:gd name="T4" fmla="*/ 35 w 417"/>
                <a:gd name="T5" fmla="*/ 0 h 70"/>
                <a:gd name="T6" fmla="*/ 381 w 417"/>
                <a:gd name="T7" fmla="*/ 0 h 70"/>
                <a:gd name="T8" fmla="*/ 417 w 417"/>
                <a:gd name="T9" fmla="*/ 35 h 70"/>
                <a:gd name="T10" fmla="*/ 381 w 417"/>
                <a:gd name="T11" fmla="*/ 70 h 70"/>
                <a:gd name="T12" fmla="*/ 35 w 417"/>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17" h="70">
                  <a:moveTo>
                    <a:pt x="35" y="70"/>
                  </a:moveTo>
                  <a:cubicBezTo>
                    <a:pt x="16" y="70"/>
                    <a:pt x="0" y="55"/>
                    <a:pt x="0" y="35"/>
                  </a:cubicBezTo>
                  <a:cubicBezTo>
                    <a:pt x="0" y="15"/>
                    <a:pt x="16" y="0"/>
                    <a:pt x="35" y="0"/>
                  </a:cubicBezTo>
                  <a:cubicBezTo>
                    <a:pt x="381" y="0"/>
                    <a:pt x="381" y="0"/>
                    <a:pt x="381" y="0"/>
                  </a:cubicBezTo>
                  <a:cubicBezTo>
                    <a:pt x="401" y="0"/>
                    <a:pt x="417" y="15"/>
                    <a:pt x="417" y="35"/>
                  </a:cubicBezTo>
                  <a:cubicBezTo>
                    <a:pt x="417" y="55"/>
                    <a:pt x="401" y="70"/>
                    <a:pt x="381" y="70"/>
                  </a:cubicBezTo>
                  <a:lnTo>
                    <a:pt x="35" y="70"/>
                  </a:lnTo>
                  <a:close/>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28" name="Freeform 68">
              <a:extLst>
                <a:ext uri="{FF2B5EF4-FFF2-40B4-BE49-F238E27FC236}">
                  <a16:creationId xmlns:a16="http://schemas.microsoft.com/office/drawing/2014/main" id="{88FA0ED4-827C-BC24-8C00-DC25A98D748F}"/>
                </a:ext>
              </a:extLst>
            </p:cNvPr>
            <p:cNvSpPr>
              <a:spLocks/>
            </p:cNvSpPr>
            <p:nvPr/>
          </p:nvSpPr>
          <p:spPr bwMode="auto">
            <a:xfrm>
              <a:off x="1068574" y="3278614"/>
              <a:ext cx="461594" cy="76792"/>
            </a:xfrm>
            <a:custGeom>
              <a:avLst/>
              <a:gdLst>
                <a:gd name="T0" fmla="*/ 38 w 463"/>
                <a:gd name="T1" fmla="*/ 77 h 77"/>
                <a:gd name="T2" fmla="*/ 0 w 463"/>
                <a:gd name="T3" fmla="*/ 39 h 77"/>
                <a:gd name="T4" fmla="*/ 38 w 463"/>
                <a:gd name="T5" fmla="*/ 0 h 77"/>
                <a:gd name="T6" fmla="*/ 425 w 463"/>
                <a:gd name="T7" fmla="*/ 0 h 77"/>
                <a:gd name="T8" fmla="*/ 463 w 463"/>
                <a:gd name="T9" fmla="*/ 39 h 77"/>
                <a:gd name="T10" fmla="*/ 425 w 463"/>
                <a:gd name="T11" fmla="*/ 77 h 77"/>
                <a:gd name="T12" fmla="*/ 38 w 46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463" h="77">
                  <a:moveTo>
                    <a:pt x="38" y="77"/>
                  </a:moveTo>
                  <a:cubicBezTo>
                    <a:pt x="17" y="77"/>
                    <a:pt x="0" y="60"/>
                    <a:pt x="0" y="39"/>
                  </a:cubicBezTo>
                  <a:cubicBezTo>
                    <a:pt x="0" y="18"/>
                    <a:pt x="17" y="0"/>
                    <a:pt x="38" y="0"/>
                  </a:cubicBezTo>
                  <a:cubicBezTo>
                    <a:pt x="425" y="0"/>
                    <a:pt x="425" y="0"/>
                    <a:pt x="425" y="0"/>
                  </a:cubicBezTo>
                  <a:cubicBezTo>
                    <a:pt x="446" y="0"/>
                    <a:pt x="463" y="18"/>
                    <a:pt x="463" y="39"/>
                  </a:cubicBezTo>
                  <a:cubicBezTo>
                    <a:pt x="463" y="60"/>
                    <a:pt x="446" y="77"/>
                    <a:pt x="425" y="77"/>
                  </a:cubicBezTo>
                  <a:lnTo>
                    <a:pt x="38" y="77"/>
                  </a:lnTo>
                  <a:close/>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grpSp>
      <p:sp>
        <p:nvSpPr>
          <p:cNvPr id="29" name="Freeform 29">
            <a:extLst>
              <a:ext uri="{FF2B5EF4-FFF2-40B4-BE49-F238E27FC236}">
                <a16:creationId xmlns:a16="http://schemas.microsoft.com/office/drawing/2014/main" id="{E881B2BA-736D-54A6-0B57-6C8205306A70}"/>
              </a:ext>
            </a:extLst>
          </p:cNvPr>
          <p:cNvSpPr>
            <a:spLocks/>
          </p:cNvSpPr>
          <p:nvPr/>
        </p:nvSpPr>
        <p:spPr bwMode="auto">
          <a:xfrm>
            <a:off x="8778579" y="2608614"/>
            <a:ext cx="1306592" cy="826323"/>
          </a:xfrm>
          <a:custGeom>
            <a:avLst/>
            <a:gdLst>
              <a:gd name="T0" fmla="*/ 514 w 606"/>
              <a:gd name="T1" fmla="*/ 160 h 383"/>
              <a:gd name="T2" fmla="*/ 363 w 606"/>
              <a:gd name="T3" fmla="*/ 0 h 383"/>
              <a:gd name="T4" fmla="*/ 236 w 606"/>
              <a:gd name="T5" fmla="*/ 75 h 383"/>
              <a:gd name="T6" fmla="*/ 198 w 606"/>
              <a:gd name="T7" fmla="*/ 67 h 383"/>
              <a:gd name="T8" fmla="*/ 105 w 606"/>
              <a:gd name="T9" fmla="*/ 157 h 383"/>
              <a:gd name="T10" fmla="*/ 0 w 606"/>
              <a:gd name="T11" fmla="*/ 270 h 383"/>
              <a:gd name="T12" fmla="*/ 108 w 606"/>
              <a:gd name="T13" fmla="*/ 383 h 383"/>
              <a:gd name="T14" fmla="*/ 113 w 606"/>
              <a:gd name="T15" fmla="*/ 383 h 383"/>
              <a:gd name="T16" fmla="*/ 506 w 606"/>
              <a:gd name="T17" fmla="*/ 383 h 383"/>
              <a:gd name="T18" fmla="*/ 606 w 606"/>
              <a:gd name="T19" fmla="*/ 270 h 383"/>
              <a:gd name="T20" fmla="*/ 514 w 606"/>
              <a:gd name="T21" fmla="*/ 16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6" h="383">
                <a:moveTo>
                  <a:pt x="514" y="160"/>
                </a:moveTo>
                <a:cubicBezTo>
                  <a:pt x="511" y="72"/>
                  <a:pt x="443" y="0"/>
                  <a:pt x="363" y="0"/>
                </a:cubicBezTo>
                <a:cubicBezTo>
                  <a:pt x="308" y="0"/>
                  <a:pt x="263" y="30"/>
                  <a:pt x="236" y="75"/>
                </a:cubicBezTo>
                <a:cubicBezTo>
                  <a:pt x="223" y="70"/>
                  <a:pt x="211" y="67"/>
                  <a:pt x="198" y="67"/>
                </a:cubicBezTo>
                <a:cubicBezTo>
                  <a:pt x="146" y="67"/>
                  <a:pt x="105" y="107"/>
                  <a:pt x="105" y="157"/>
                </a:cubicBezTo>
                <a:cubicBezTo>
                  <a:pt x="48" y="160"/>
                  <a:pt x="0" y="210"/>
                  <a:pt x="0" y="270"/>
                </a:cubicBezTo>
                <a:cubicBezTo>
                  <a:pt x="0" y="333"/>
                  <a:pt x="48" y="383"/>
                  <a:pt x="108" y="383"/>
                </a:cubicBezTo>
                <a:cubicBezTo>
                  <a:pt x="108" y="383"/>
                  <a:pt x="110" y="383"/>
                  <a:pt x="113" y="383"/>
                </a:cubicBezTo>
                <a:cubicBezTo>
                  <a:pt x="506" y="383"/>
                  <a:pt x="506" y="383"/>
                  <a:pt x="506" y="383"/>
                </a:cubicBezTo>
                <a:cubicBezTo>
                  <a:pt x="561" y="380"/>
                  <a:pt x="606" y="330"/>
                  <a:pt x="606" y="270"/>
                </a:cubicBezTo>
                <a:cubicBezTo>
                  <a:pt x="606" y="212"/>
                  <a:pt x="566" y="167"/>
                  <a:pt x="514" y="160"/>
                </a:cubicBezTo>
                <a:close/>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grpSp>
        <p:nvGrpSpPr>
          <p:cNvPr id="30" name="Group 34">
            <a:extLst>
              <a:ext uri="{FF2B5EF4-FFF2-40B4-BE49-F238E27FC236}">
                <a16:creationId xmlns:a16="http://schemas.microsoft.com/office/drawing/2014/main" id="{A540879C-1766-DE7C-53FB-8467B64048BC}"/>
              </a:ext>
            </a:extLst>
          </p:cNvPr>
          <p:cNvGrpSpPr/>
          <p:nvPr/>
        </p:nvGrpSpPr>
        <p:grpSpPr>
          <a:xfrm>
            <a:off x="1377648" y="2700810"/>
            <a:ext cx="715835" cy="738682"/>
            <a:chOff x="4224785" y="1773473"/>
            <a:chExt cx="381476" cy="393651"/>
          </a:xfrm>
        </p:grpSpPr>
        <p:sp>
          <p:nvSpPr>
            <p:cNvPr id="31" name="Rectangle 49">
              <a:extLst>
                <a:ext uri="{FF2B5EF4-FFF2-40B4-BE49-F238E27FC236}">
                  <a16:creationId xmlns:a16="http://schemas.microsoft.com/office/drawing/2014/main" id="{D107DB5B-3EA0-DAD8-988A-0D66F3CFE9E9}"/>
                </a:ext>
              </a:extLst>
            </p:cNvPr>
            <p:cNvSpPr>
              <a:spLocks noChangeArrowheads="1"/>
            </p:cNvSpPr>
            <p:nvPr/>
          </p:nvSpPr>
          <p:spPr bwMode="auto">
            <a:xfrm>
              <a:off x="4333778" y="1773473"/>
              <a:ext cx="158852" cy="38264"/>
            </a:xfrm>
            <a:prstGeom prst="rect">
              <a:avLst/>
            </a:pr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32" name="Freeform 50">
              <a:extLst>
                <a:ext uri="{FF2B5EF4-FFF2-40B4-BE49-F238E27FC236}">
                  <a16:creationId xmlns:a16="http://schemas.microsoft.com/office/drawing/2014/main" id="{C2F41436-AF16-9D53-B8A9-7F11B3390661}"/>
                </a:ext>
              </a:extLst>
            </p:cNvPr>
            <p:cNvSpPr>
              <a:spLocks/>
            </p:cNvSpPr>
            <p:nvPr/>
          </p:nvSpPr>
          <p:spPr bwMode="auto">
            <a:xfrm>
              <a:off x="4224785" y="1811737"/>
              <a:ext cx="381476" cy="355387"/>
            </a:xfrm>
            <a:custGeom>
              <a:avLst/>
              <a:gdLst>
                <a:gd name="T0" fmla="*/ 525 w 557"/>
                <a:gd name="T1" fmla="*/ 399 h 519"/>
                <a:gd name="T2" fmla="*/ 362 w 557"/>
                <a:gd name="T3" fmla="*/ 67 h 519"/>
                <a:gd name="T4" fmla="*/ 362 w 557"/>
                <a:gd name="T5" fmla="*/ 0 h 519"/>
                <a:gd name="T6" fmla="*/ 194 w 557"/>
                <a:gd name="T7" fmla="*/ 0 h 519"/>
                <a:gd name="T8" fmla="*/ 194 w 557"/>
                <a:gd name="T9" fmla="*/ 67 h 519"/>
                <a:gd name="T10" fmla="*/ 32 w 557"/>
                <a:gd name="T11" fmla="*/ 399 h 519"/>
                <a:gd name="T12" fmla="*/ 71 w 557"/>
                <a:gd name="T13" fmla="*/ 519 h 519"/>
                <a:gd name="T14" fmla="*/ 485 w 557"/>
                <a:gd name="T15" fmla="*/ 519 h 519"/>
                <a:gd name="T16" fmla="*/ 525 w 557"/>
                <a:gd name="T17" fmla="*/ 39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519">
                  <a:moveTo>
                    <a:pt x="525" y="399"/>
                  </a:moveTo>
                  <a:cubicBezTo>
                    <a:pt x="362" y="67"/>
                    <a:pt x="362" y="67"/>
                    <a:pt x="362" y="67"/>
                  </a:cubicBezTo>
                  <a:cubicBezTo>
                    <a:pt x="362" y="0"/>
                    <a:pt x="362" y="0"/>
                    <a:pt x="362" y="0"/>
                  </a:cubicBezTo>
                  <a:cubicBezTo>
                    <a:pt x="194" y="0"/>
                    <a:pt x="194" y="0"/>
                    <a:pt x="194" y="0"/>
                  </a:cubicBezTo>
                  <a:cubicBezTo>
                    <a:pt x="194" y="67"/>
                    <a:pt x="194" y="67"/>
                    <a:pt x="194" y="67"/>
                  </a:cubicBezTo>
                  <a:cubicBezTo>
                    <a:pt x="32" y="399"/>
                    <a:pt x="32" y="399"/>
                    <a:pt x="32" y="399"/>
                  </a:cubicBezTo>
                  <a:cubicBezTo>
                    <a:pt x="6" y="460"/>
                    <a:pt x="0" y="519"/>
                    <a:pt x="71" y="519"/>
                  </a:cubicBezTo>
                  <a:cubicBezTo>
                    <a:pt x="485" y="519"/>
                    <a:pt x="485" y="519"/>
                    <a:pt x="485" y="519"/>
                  </a:cubicBezTo>
                  <a:cubicBezTo>
                    <a:pt x="557" y="519"/>
                    <a:pt x="551" y="460"/>
                    <a:pt x="525" y="399"/>
                  </a:cubicBezTo>
                  <a:close/>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33" name="Freeform 51">
              <a:extLst>
                <a:ext uri="{FF2B5EF4-FFF2-40B4-BE49-F238E27FC236}">
                  <a16:creationId xmlns:a16="http://schemas.microsoft.com/office/drawing/2014/main" id="{4E132C1D-AD30-28C9-199A-CBC64761E9A7}"/>
                </a:ext>
              </a:extLst>
            </p:cNvPr>
            <p:cNvSpPr>
              <a:spLocks/>
            </p:cNvSpPr>
            <p:nvPr/>
          </p:nvSpPr>
          <p:spPr bwMode="auto">
            <a:xfrm>
              <a:off x="4316676" y="1996677"/>
              <a:ext cx="197115" cy="128705"/>
            </a:xfrm>
            <a:custGeom>
              <a:avLst/>
              <a:gdLst>
                <a:gd name="T0" fmla="*/ 281 w 288"/>
                <a:gd name="T1" fmla="*/ 1 h 188"/>
                <a:gd name="T2" fmla="*/ 288 w 288"/>
                <a:gd name="T3" fmla="*/ 44 h 188"/>
                <a:gd name="T4" fmla="*/ 144 w 288"/>
                <a:gd name="T5" fmla="*/ 188 h 188"/>
                <a:gd name="T6" fmla="*/ 0 w 288"/>
                <a:gd name="T7" fmla="*/ 44 h 188"/>
                <a:gd name="T8" fmla="*/ 7 w 288"/>
                <a:gd name="T9" fmla="*/ 0 h 188"/>
              </a:gdLst>
              <a:ahLst/>
              <a:cxnLst>
                <a:cxn ang="0">
                  <a:pos x="T0" y="T1"/>
                </a:cxn>
                <a:cxn ang="0">
                  <a:pos x="T2" y="T3"/>
                </a:cxn>
                <a:cxn ang="0">
                  <a:pos x="T4" y="T5"/>
                </a:cxn>
                <a:cxn ang="0">
                  <a:pos x="T6" y="T7"/>
                </a:cxn>
                <a:cxn ang="0">
                  <a:pos x="T8" y="T9"/>
                </a:cxn>
              </a:cxnLst>
              <a:rect l="0" t="0" r="r" b="b"/>
              <a:pathLst>
                <a:path w="288" h="188">
                  <a:moveTo>
                    <a:pt x="281" y="1"/>
                  </a:moveTo>
                  <a:cubicBezTo>
                    <a:pt x="286" y="15"/>
                    <a:pt x="288" y="29"/>
                    <a:pt x="288" y="44"/>
                  </a:cubicBezTo>
                  <a:cubicBezTo>
                    <a:pt x="288" y="124"/>
                    <a:pt x="223" y="188"/>
                    <a:pt x="144" y="188"/>
                  </a:cubicBezTo>
                  <a:cubicBezTo>
                    <a:pt x="65" y="188"/>
                    <a:pt x="0" y="124"/>
                    <a:pt x="0" y="44"/>
                  </a:cubicBezTo>
                  <a:cubicBezTo>
                    <a:pt x="0" y="29"/>
                    <a:pt x="3" y="14"/>
                    <a:pt x="7"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34" name="Freeform 52">
              <a:extLst>
                <a:ext uri="{FF2B5EF4-FFF2-40B4-BE49-F238E27FC236}">
                  <a16:creationId xmlns:a16="http://schemas.microsoft.com/office/drawing/2014/main" id="{8A26430B-F24C-B3C5-4981-A3F87999E9CA}"/>
                </a:ext>
              </a:extLst>
            </p:cNvPr>
            <p:cNvSpPr>
              <a:spLocks/>
            </p:cNvSpPr>
            <p:nvPr/>
          </p:nvSpPr>
          <p:spPr bwMode="auto">
            <a:xfrm>
              <a:off x="4321314" y="1997257"/>
              <a:ext cx="95949" cy="57685"/>
            </a:xfrm>
            <a:custGeom>
              <a:avLst/>
              <a:gdLst>
                <a:gd name="T0" fmla="*/ 140 w 140"/>
                <a:gd name="T1" fmla="*/ 84 h 84"/>
                <a:gd name="T2" fmla="*/ 0 w 140"/>
                <a:gd name="T3" fmla="*/ 0 h 84"/>
              </a:gdLst>
              <a:ahLst/>
              <a:cxnLst>
                <a:cxn ang="0">
                  <a:pos x="T0" y="T1"/>
                </a:cxn>
                <a:cxn ang="0">
                  <a:pos x="T2" y="T3"/>
                </a:cxn>
              </a:cxnLst>
              <a:rect l="0" t="0" r="r" b="b"/>
              <a:pathLst>
                <a:path w="140" h="84">
                  <a:moveTo>
                    <a:pt x="140" y="84"/>
                  </a:moveTo>
                  <a:cubicBezTo>
                    <a:pt x="111" y="35"/>
                    <a:pt x="59" y="3"/>
                    <a:pt x="0"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35" name="Freeform 53">
              <a:extLst>
                <a:ext uri="{FF2B5EF4-FFF2-40B4-BE49-F238E27FC236}">
                  <a16:creationId xmlns:a16="http://schemas.microsoft.com/office/drawing/2014/main" id="{19462D0A-F981-A3FF-7876-8FFE658E98B1}"/>
                </a:ext>
              </a:extLst>
            </p:cNvPr>
            <p:cNvSpPr>
              <a:spLocks/>
            </p:cNvSpPr>
            <p:nvPr/>
          </p:nvSpPr>
          <p:spPr bwMode="auto">
            <a:xfrm>
              <a:off x="4400739" y="1997257"/>
              <a:ext cx="108413" cy="127545"/>
            </a:xfrm>
            <a:custGeom>
              <a:avLst/>
              <a:gdLst>
                <a:gd name="T0" fmla="*/ 158 w 158"/>
                <a:gd name="T1" fmla="*/ 0 h 186"/>
                <a:gd name="T2" fmla="*/ 0 w 158"/>
                <a:gd name="T3" fmla="*/ 172 h 186"/>
                <a:gd name="T4" fmla="*/ 0 w 158"/>
                <a:gd name="T5" fmla="*/ 186 h 186"/>
              </a:gdLst>
              <a:ahLst/>
              <a:cxnLst>
                <a:cxn ang="0">
                  <a:pos x="T0" y="T1"/>
                </a:cxn>
                <a:cxn ang="0">
                  <a:pos x="T2" y="T3"/>
                </a:cxn>
                <a:cxn ang="0">
                  <a:pos x="T4" y="T5"/>
                </a:cxn>
              </a:cxnLst>
              <a:rect l="0" t="0" r="r" b="b"/>
              <a:pathLst>
                <a:path w="158" h="186">
                  <a:moveTo>
                    <a:pt x="158" y="0"/>
                  </a:moveTo>
                  <a:cubicBezTo>
                    <a:pt x="70" y="8"/>
                    <a:pt x="0" y="82"/>
                    <a:pt x="0" y="172"/>
                  </a:cubicBezTo>
                  <a:cubicBezTo>
                    <a:pt x="0" y="177"/>
                    <a:pt x="0" y="181"/>
                    <a:pt x="0" y="186"/>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sp>
          <p:nvSpPr>
            <p:cNvPr id="36" name="Freeform 54">
              <a:extLst>
                <a:ext uri="{FF2B5EF4-FFF2-40B4-BE49-F238E27FC236}">
                  <a16:creationId xmlns:a16="http://schemas.microsoft.com/office/drawing/2014/main" id="{4C5A1A05-31F2-58B5-E9D1-0262FA3846E0}"/>
                </a:ext>
              </a:extLst>
            </p:cNvPr>
            <p:cNvSpPr>
              <a:spLocks/>
            </p:cNvSpPr>
            <p:nvPr/>
          </p:nvSpPr>
          <p:spPr bwMode="auto">
            <a:xfrm>
              <a:off x="4369433" y="1928267"/>
              <a:ext cx="91021" cy="84064"/>
            </a:xfrm>
            <a:custGeom>
              <a:avLst/>
              <a:gdLst>
                <a:gd name="T0" fmla="*/ 0 w 133"/>
                <a:gd name="T1" fmla="*/ 119 h 123"/>
                <a:gd name="T2" fmla="*/ 67 w 133"/>
                <a:gd name="T3" fmla="*/ 0 h 123"/>
                <a:gd name="T4" fmla="*/ 133 w 133"/>
                <a:gd name="T5" fmla="*/ 123 h 123"/>
              </a:gdLst>
              <a:ahLst/>
              <a:cxnLst>
                <a:cxn ang="0">
                  <a:pos x="T0" y="T1"/>
                </a:cxn>
                <a:cxn ang="0">
                  <a:pos x="T2" y="T3"/>
                </a:cxn>
                <a:cxn ang="0">
                  <a:pos x="T4" y="T5"/>
                </a:cxn>
              </a:cxnLst>
              <a:rect l="0" t="0" r="r" b="b"/>
              <a:pathLst>
                <a:path w="133" h="123">
                  <a:moveTo>
                    <a:pt x="0" y="119"/>
                  </a:moveTo>
                  <a:cubicBezTo>
                    <a:pt x="7" y="47"/>
                    <a:pt x="56" y="0"/>
                    <a:pt x="67" y="0"/>
                  </a:cubicBezTo>
                  <a:cubicBezTo>
                    <a:pt x="78" y="0"/>
                    <a:pt x="120" y="51"/>
                    <a:pt x="133" y="123"/>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solidFill>
                  <a:srgbClr val="003264"/>
                </a:solidFill>
                <a:latin typeface="Arial" panose="020B0604020202020204" pitchFamily="34" charset="0"/>
                <a:cs typeface="Arial" panose="020B0604020202020204" pitchFamily="34" charset="0"/>
              </a:endParaRPr>
            </a:p>
          </p:txBody>
        </p:sp>
      </p:grpSp>
      <p:cxnSp>
        <p:nvCxnSpPr>
          <p:cNvPr id="37" name="Straight Arrow Connector 45">
            <a:extLst>
              <a:ext uri="{FF2B5EF4-FFF2-40B4-BE49-F238E27FC236}">
                <a16:creationId xmlns:a16="http://schemas.microsoft.com/office/drawing/2014/main" id="{18577A51-A4F4-3A01-285C-CB23DCADD24B}"/>
              </a:ext>
            </a:extLst>
          </p:cNvPr>
          <p:cNvCxnSpPr/>
          <p:nvPr/>
        </p:nvCxnSpPr>
        <p:spPr>
          <a:xfrm>
            <a:off x="3226025" y="4065356"/>
            <a:ext cx="0" cy="1082943"/>
          </a:xfrm>
          <a:prstGeom prst="straightConnector1">
            <a:avLst/>
          </a:prstGeom>
          <a:ln w="9525" cmpd="sng">
            <a:solidFill>
              <a:schemeClr val="accent2"/>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38" name="Rectangle 46">
            <a:extLst>
              <a:ext uri="{FF2B5EF4-FFF2-40B4-BE49-F238E27FC236}">
                <a16:creationId xmlns:a16="http://schemas.microsoft.com/office/drawing/2014/main" id="{7EC7259D-2ACF-0FF9-6A0C-2A9242D54707}"/>
              </a:ext>
            </a:extLst>
          </p:cNvPr>
          <p:cNvSpPr/>
          <p:nvPr/>
        </p:nvSpPr>
        <p:spPr>
          <a:xfrm>
            <a:off x="1661922" y="4985448"/>
            <a:ext cx="1513178" cy="938590"/>
          </a:xfrm>
          <a:prstGeom prst="rect">
            <a:avLst/>
          </a:prstGeom>
        </p:spPr>
        <p:txBody>
          <a:bodyPr wrap="square" lIns="243840" rIns="243840" bIns="60960">
            <a:spAutoFit/>
          </a:bodyPr>
          <a:lstStyle/>
          <a:p>
            <a:pPr>
              <a:lnSpc>
                <a:spcPct val="89000"/>
              </a:lnSpc>
            </a:pPr>
            <a:r>
              <a:rPr lang="en-US" sz="1867" b="1">
                <a:solidFill>
                  <a:srgbClr val="00A1E5"/>
                </a:solidFill>
                <a:latin typeface="Arial" panose="020B0604020202020204" pitchFamily="34" charset="0"/>
                <a:cs typeface="Arial" panose="020B0604020202020204" pitchFamily="34" charset="0"/>
              </a:rPr>
              <a:t>STEP 1</a:t>
            </a:r>
          </a:p>
          <a:p>
            <a:pPr>
              <a:lnSpc>
                <a:spcPct val="89000"/>
              </a:lnSpc>
            </a:pPr>
            <a:r>
              <a:rPr lang="en-US" sz="1400">
                <a:solidFill>
                  <a:srgbClr val="003264"/>
                </a:solidFill>
                <a:latin typeface="Arial" panose="020B0604020202020204" pitchFamily="34" charset="0"/>
                <a:cs typeface="Arial" panose="020B0604020202020204" pitchFamily="34" charset="0"/>
              </a:rPr>
              <a:t>Lorem ipsum dolor sit </a:t>
            </a:r>
            <a:r>
              <a:rPr lang="en-US" sz="1400" err="1">
                <a:solidFill>
                  <a:srgbClr val="003264"/>
                </a:solidFill>
                <a:latin typeface="Arial" panose="020B0604020202020204" pitchFamily="34" charset="0"/>
                <a:cs typeface="Arial" panose="020B0604020202020204" pitchFamily="34" charset="0"/>
              </a:rPr>
              <a:t>amet</a:t>
            </a:r>
            <a:endParaRPr lang="en-US" sz="1400">
              <a:solidFill>
                <a:srgbClr val="003264"/>
              </a:solidFill>
              <a:latin typeface="Arial" panose="020B0604020202020204" pitchFamily="34" charset="0"/>
              <a:cs typeface="Arial" panose="020B0604020202020204" pitchFamily="34" charset="0"/>
            </a:endParaRPr>
          </a:p>
        </p:txBody>
      </p:sp>
      <p:cxnSp>
        <p:nvCxnSpPr>
          <p:cNvPr id="39" name="Straight Arrow Connector 47">
            <a:extLst>
              <a:ext uri="{FF2B5EF4-FFF2-40B4-BE49-F238E27FC236}">
                <a16:creationId xmlns:a16="http://schemas.microsoft.com/office/drawing/2014/main" id="{D60C2AFE-5012-0795-8515-D27247E93524}"/>
              </a:ext>
            </a:extLst>
          </p:cNvPr>
          <p:cNvCxnSpPr/>
          <p:nvPr/>
        </p:nvCxnSpPr>
        <p:spPr>
          <a:xfrm flipH="1">
            <a:off x="1726213" y="3889733"/>
            <a:ext cx="9352" cy="1258565"/>
          </a:xfrm>
          <a:prstGeom prst="straightConnector1">
            <a:avLst/>
          </a:prstGeom>
          <a:ln w="9525" cmpd="sng">
            <a:solidFill>
              <a:schemeClr val="accent2"/>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49">
            <a:extLst>
              <a:ext uri="{FF2B5EF4-FFF2-40B4-BE49-F238E27FC236}">
                <a16:creationId xmlns:a16="http://schemas.microsoft.com/office/drawing/2014/main" id="{8F405C7E-6308-8F33-EECA-A921248616E7}"/>
              </a:ext>
            </a:extLst>
          </p:cNvPr>
          <p:cNvCxnSpPr/>
          <p:nvPr/>
        </p:nvCxnSpPr>
        <p:spPr>
          <a:xfrm flipH="1">
            <a:off x="5017250" y="4240981"/>
            <a:ext cx="1" cy="907317"/>
          </a:xfrm>
          <a:prstGeom prst="straightConnector1">
            <a:avLst/>
          </a:prstGeom>
          <a:ln w="9525" cmpd="sng">
            <a:solidFill>
              <a:schemeClr val="accent2"/>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52">
            <a:extLst>
              <a:ext uri="{FF2B5EF4-FFF2-40B4-BE49-F238E27FC236}">
                <a16:creationId xmlns:a16="http://schemas.microsoft.com/office/drawing/2014/main" id="{11440A0D-6BC1-1315-4888-0FDAEB24862D}"/>
              </a:ext>
            </a:extLst>
          </p:cNvPr>
          <p:cNvCxnSpPr/>
          <p:nvPr/>
        </p:nvCxnSpPr>
        <p:spPr>
          <a:xfrm flipH="1">
            <a:off x="7048940" y="4416604"/>
            <a:ext cx="1" cy="731695"/>
          </a:xfrm>
          <a:prstGeom prst="straightConnector1">
            <a:avLst/>
          </a:prstGeom>
          <a:ln w="9525" cmpd="sng">
            <a:solidFill>
              <a:schemeClr val="accent2"/>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54">
            <a:extLst>
              <a:ext uri="{FF2B5EF4-FFF2-40B4-BE49-F238E27FC236}">
                <a16:creationId xmlns:a16="http://schemas.microsoft.com/office/drawing/2014/main" id="{0A691A36-EFC4-F7D9-91F5-44850F078FDA}"/>
              </a:ext>
            </a:extLst>
          </p:cNvPr>
          <p:cNvCxnSpPr/>
          <p:nvPr/>
        </p:nvCxnSpPr>
        <p:spPr>
          <a:xfrm flipH="1">
            <a:off x="9431876" y="4592228"/>
            <a:ext cx="1" cy="556071"/>
          </a:xfrm>
          <a:prstGeom prst="straightConnector1">
            <a:avLst/>
          </a:prstGeom>
          <a:ln w="9525" cmpd="sng">
            <a:solidFill>
              <a:schemeClr val="accent2"/>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43" name="Rectangle 46">
            <a:extLst>
              <a:ext uri="{FF2B5EF4-FFF2-40B4-BE49-F238E27FC236}">
                <a16:creationId xmlns:a16="http://schemas.microsoft.com/office/drawing/2014/main" id="{C9438F50-1F07-AE63-8BDC-3BD316A9C55A}"/>
              </a:ext>
            </a:extLst>
          </p:cNvPr>
          <p:cNvSpPr/>
          <p:nvPr/>
        </p:nvSpPr>
        <p:spPr>
          <a:xfrm>
            <a:off x="3158951" y="4985448"/>
            <a:ext cx="1513178" cy="938590"/>
          </a:xfrm>
          <a:prstGeom prst="rect">
            <a:avLst/>
          </a:prstGeom>
        </p:spPr>
        <p:txBody>
          <a:bodyPr wrap="square" lIns="243840" rIns="243840" bIns="60960">
            <a:spAutoFit/>
          </a:bodyPr>
          <a:lstStyle/>
          <a:p>
            <a:pPr>
              <a:lnSpc>
                <a:spcPct val="89000"/>
              </a:lnSpc>
            </a:pPr>
            <a:r>
              <a:rPr lang="en-US" sz="1867" b="1">
                <a:solidFill>
                  <a:srgbClr val="00A1E5"/>
                </a:solidFill>
                <a:latin typeface="Arial" panose="020B0604020202020204" pitchFamily="34" charset="0"/>
                <a:cs typeface="Arial" panose="020B0604020202020204" pitchFamily="34" charset="0"/>
              </a:rPr>
              <a:t>STEP 2</a:t>
            </a:r>
          </a:p>
          <a:p>
            <a:pPr>
              <a:lnSpc>
                <a:spcPct val="89000"/>
              </a:lnSpc>
            </a:pPr>
            <a:r>
              <a:rPr lang="en-US" sz="1400">
                <a:solidFill>
                  <a:srgbClr val="003264"/>
                </a:solidFill>
                <a:latin typeface="Arial" panose="020B0604020202020204" pitchFamily="34" charset="0"/>
                <a:cs typeface="Arial" panose="020B0604020202020204" pitchFamily="34" charset="0"/>
              </a:rPr>
              <a:t>Lorem ipsum dolor sit </a:t>
            </a:r>
            <a:r>
              <a:rPr lang="en-US" sz="1400" err="1">
                <a:solidFill>
                  <a:srgbClr val="003264"/>
                </a:solidFill>
                <a:latin typeface="Arial" panose="020B0604020202020204" pitchFamily="34" charset="0"/>
                <a:cs typeface="Arial" panose="020B0604020202020204" pitchFamily="34" charset="0"/>
              </a:rPr>
              <a:t>amet</a:t>
            </a:r>
            <a:endParaRPr lang="en-US" sz="1400">
              <a:solidFill>
                <a:srgbClr val="003264"/>
              </a:solidFill>
              <a:latin typeface="Arial" panose="020B0604020202020204" pitchFamily="34" charset="0"/>
              <a:cs typeface="Arial" panose="020B0604020202020204" pitchFamily="34" charset="0"/>
            </a:endParaRPr>
          </a:p>
        </p:txBody>
      </p:sp>
      <p:sp>
        <p:nvSpPr>
          <p:cNvPr id="44" name="Rectangle 46">
            <a:extLst>
              <a:ext uri="{FF2B5EF4-FFF2-40B4-BE49-F238E27FC236}">
                <a16:creationId xmlns:a16="http://schemas.microsoft.com/office/drawing/2014/main" id="{9400620F-DDBF-259D-3EC5-E47AF1B443C3}"/>
              </a:ext>
            </a:extLst>
          </p:cNvPr>
          <p:cNvSpPr/>
          <p:nvPr/>
        </p:nvSpPr>
        <p:spPr>
          <a:xfrm>
            <a:off x="4959151" y="4985448"/>
            <a:ext cx="1513178" cy="938590"/>
          </a:xfrm>
          <a:prstGeom prst="rect">
            <a:avLst/>
          </a:prstGeom>
        </p:spPr>
        <p:txBody>
          <a:bodyPr wrap="square" lIns="243840" rIns="243840" bIns="60960">
            <a:spAutoFit/>
          </a:bodyPr>
          <a:lstStyle/>
          <a:p>
            <a:pPr>
              <a:lnSpc>
                <a:spcPct val="89000"/>
              </a:lnSpc>
            </a:pPr>
            <a:r>
              <a:rPr lang="en-US" sz="1867" b="1">
                <a:solidFill>
                  <a:srgbClr val="00A1E5"/>
                </a:solidFill>
                <a:latin typeface="Arial" panose="020B0604020202020204" pitchFamily="34" charset="0"/>
                <a:cs typeface="Arial" panose="020B0604020202020204" pitchFamily="34" charset="0"/>
              </a:rPr>
              <a:t>STEP 3</a:t>
            </a:r>
          </a:p>
          <a:p>
            <a:pPr>
              <a:lnSpc>
                <a:spcPct val="89000"/>
              </a:lnSpc>
            </a:pPr>
            <a:r>
              <a:rPr lang="en-US" sz="1400">
                <a:solidFill>
                  <a:srgbClr val="003264"/>
                </a:solidFill>
                <a:latin typeface="Arial" panose="020B0604020202020204" pitchFamily="34" charset="0"/>
                <a:cs typeface="Arial" panose="020B0604020202020204" pitchFamily="34" charset="0"/>
              </a:rPr>
              <a:t>Lorem ipsum dolor sit amet</a:t>
            </a:r>
          </a:p>
        </p:txBody>
      </p:sp>
      <p:sp>
        <p:nvSpPr>
          <p:cNvPr id="45" name="Rectangle 46">
            <a:extLst>
              <a:ext uri="{FF2B5EF4-FFF2-40B4-BE49-F238E27FC236}">
                <a16:creationId xmlns:a16="http://schemas.microsoft.com/office/drawing/2014/main" id="{AB4D9F0E-B502-869D-8CA2-4FD14CE9587D}"/>
              </a:ext>
            </a:extLst>
          </p:cNvPr>
          <p:cNvSpPr/>
          <p:nvPr/>
        </p:nvSpPr>
        <p:spPr>
          <a:xfrm>
            <a:off x="6975375" y="4985448"/>
            <a:ext cx="1513178" cy="938590"/>
          </a:xfrm>
          <a:prstGeom prst="rect">
            <a:avLst/>
          </a:prstGeom>
        </p:spPr>
        <p:txBody>
          <a:bodyPr wrap="square" lIns="243840" rIns="243840" bIns="60960">
            <a:spAutoFit/>
          </a:bodyPr>
          <a:lstStyle/>
          <a:p>
            <a:pPr>
              <a:lnSpc>
                <a:spcPct val="89000"/>
              </a:lnSpc>
            </a:pPr>
            <a:r>
              <a:rPr lang="en-US" sz="1867" b="1">
                <a:solidFill>
                  <a:srgbClr val="00A1E5"/>
                </a:solidFill>
                <a:latin typeface="Arial" panose="020B0604020202020204" pitchFamily="34" charset="0"/>
                <a:cs typeface="Arial" panose="020B0604020202020204" pitchFamily="34" charset="0"/>
              </a:rPr>
              <a:t>STEP 4</a:t>
            </a:r>
          </a:p>
          <a:p>
            <a:pPr>
              <a:lnSpc>
                <a:spcPct val="89000"/>
              </a:lnSpc>
            </a:pPr>
            <a:r>
              <a:rPr lang="en-US" sz="1400">
                <a:solidFill>
                  <a:srgbClr val="003264"/>
                </a:solidFill>
                <a:latin typeface="Arial" panose="020B0604020202020204" pitchFamily="34" charset="0"/>
                <a:cs typeface="Arial" panose="020B0604020202020204" pitchFamily="34" charset="0"/>
              </a:rPr>
              <a:t>Lorem ipsum dolor sit </a:t>
            </a:r>
            <a:r>
              <a:rPr lang="en-US" sz="1400" err="1">
                <a:solidFill>
                  <a:srgbClr val="003264"/>
                </a:solidFill>
                <a:latin typeface="Arial" panose="020B0604020202020204" pitchFamily="34" charset="0"/>
                <a:cs typeface="Arial" panose="020B0604020202020204" pitchFamily="34" charset="0"/>
              </a:rPr>
              <a:t>amet</a:t>
            </a:r>
            <a:endParaRPr lang="en-US" sz="1400">
              <a:solidFill>
                <a:srgbClr val="003264"/>
              </a:solidFill>
              <a:latin typeface="Arial" panose="020B0604020202020204" pitchFamily="34" charset="0"/>
              <a:cs typeface="Arial" panose="020B0604020202020204" pitchFamily="34" charset="0"/>
            </a:endParaRPr>
          </a:p>
        </p:txBody>
      </p:sp>
      <p:sp>
        <p:nvSpPr>
          <p:cNvPr id="46" name="Rectangle 46">
            <a:extLst>
              <a:ext uri="{FF2B5EF4-FFF2-40B4-BE49-F238E27FC236}">
                <a16:creationId xmlns:a16="http://schemas.microsoft.com/office/drawing/2014/main" id="{E97AD5D7-493B-D25D-803F-CE69D617E5F3}"/>
              </a:ext>
            </a:extLst>
          </p:cNvPr>
          <p:cNvSpPr/>
          <p:nvPr/>
        </p:nvSpPr>
        <p:spPr>
          <a:xfrm>
            <a:off x="9358783" y="4985448"/>
            <a:ext cx="1513178" cy="938590"/>
          </a:xfrm>
          <a:prstGeom prst="rect">
            <a:avLst/>
          </a:prstGeom>
        </p:spPr>
        <p:txBody>
          <a:bodyPr wrap="square" lIns="243840" rIns="243840" bIns="60960">
            <a:spAutoFit/>
          </a:bodyPr>
          <a:lstStyle/>
          <a:p>
            <a:pPr>
              <a:lnSpc>
                <a:spcPct val="89000"/>
              </a:lnSpc>
            </a:pPr>
            <a:r>
              <a:rPr lang="en-US" sz="1867" b="1">
                <a:solidFill>
                  <a:srgbClr val="00A1E5"/>
                </a:solidFill>
                <a:latin typeface="Arial" panose="020B0604020202020204" pitchFamily="34" charset="0"/>
                <a:cs typeface="Arial" panose="020B0604020202020204" pitchFamily="34" charset="0"/>
              </a:rPr>
              <a:t>STEP 5</a:t>
            </a:r>
          </a:p>
          <a:p>
            <a:pPr>
              <a:lnSpc>
                <a:spcPct val="89000"/>
              </a:lnSpc>
            </a:pPr>
            <a:r>
              <a:rPr lang="en-US" sz="1400">
                <a:solidFill>
                  <a:srgbClr val="003264"/>
                </a:solidFill>
                <a:latin typeface="Arial" panose="020B0604020202020204" pitchFamily="34" charset="0"/>
                <a:cs typeface="Arial" panose="020B0604020202020204" pitchFamily="34" charset="0"/>
              </a:rPr>
              <a:t>Lorem ipsum dolor sit amet</a:t>
            </a:r>
          </a:p>
        </p:txBody>
      </p:sp>
    </p:spTree>
    <p:extLst>
      <p:ext uri="{BB962C8B-B14F-4D97-AF65-F5344CB8AC3E}">
        <p14:creationId xmlns:p14="http://schemas.microsoft.com/office/powerpoint/2010/main" val="752933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CD2E1-E8B9-5B39-93D7-CC5526B2F0AE}"/>
              </a:ext>
            </a:extLst>
          </p:cNvPr>
          <p:cNvSpPr>
            <a:spLocks noGrp="1"/>
          </p:cNvSpPr>
          <p:nvPr>
            <p:ph type="title"/>
          </p:nvPr>
        </p:nvSpPr>
        <p:spPr/>
        <p:txBody>
          <a:bodyPr/>
          <a:lstStyle/>
          <a:p>
            <a:r>
              <a:rPr lang="en-GB" dirty="0"/>
              <a:t>Project milestones: From start to finish, showcase your journey</a:t>
            </a:r>
          </a:p>
        </p:txBody>
      </p:sp>
      <p:sp>
        <p:nvSpPr>
          <p:cNvPr id="4" name="Slide Number Placeholder 3">
            <a:extLst>
              <a:ext uri="{FF2B5EF4-FFF2-40B4-BE49-F238E27FC236}">
                <a16:creationId xmlns:a16="http://schemas.microsoft.com/office/drawing/2014/main" id="{96B5713D-8856-AD6D-FA92-139115728114}"/>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18</a:t>
            </a:fld>
            <a:endParaRPr lang="en-GB"/>
          </a:p>
        </p:txBody>
      </p:sp>
      <p:sp>
        <p:nvSpPr>
          <p:cNvPr id="5" name="Arc 6">
            <a:extLst>
              <a:ext uri="{FF2B5EF4-FFF2-40B4-BE49-F238E27FC236}">
                <a16:creationId xmlns:a16="http://schemas.microsoft.com/office/drawing/2014/main" id="{E93CDEB2-0A5B-0B86-7C4F-C52D976F86BD}"/>
              </a:ext>
            </a:extLst>
          </p:cNvPr>
          <p:cNvSpPr/>
          <p:nvPr/>
        </p:nvSpPr>
        <p:spPr>
          <a:xfrm>
            <a:off x="4812183" y="2252405"/>
            <a:ext cx="1579789" cy="1579791"/>
          </a:xfrm>
          <a:prstGeom prst="arc">
            <a:avLst>
              <a:gd name="adj1" fmla="val 7914138"/>
              <a:gd name="adj2" fmla="val 2868450"/>
            </a:avLst>
          </a:prstGeom>
          <a:ln w="889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200">
              <a:solidFill>
                <a:srgbClr val="003264"/>
              </a:solidFill>
              <a:latin typeface="Arial" panose="020B0604020202020204" pitchFamily="34" charset="0"/>
              <a:cs typeface="Arial" panose="020B0604020202020204" pitchFamily="34" charset="0"/>
            </a:endParaRPr>
          </a:p>
        </p:txBody>
      </p:sp>
      <p:sp>
        <p:nvSpPr>
          <p:cNvPr id="6" name="Arc 12">
            <a:extLst>
              <a:ext uri="{FF2B5EF4-FFF2-40B4-BE49-F238E27FC236}">
                <a16:creationId xmlns:a16="http://schemas.microsoft.com/office/drawing/2014/main" id="{50E96E82-7FD9-CA72-3E95-D70CC37B1311}"/>
              </a:ext>
            </a:extLst>
          </p:cNvPr>
          <p:cNvSpPr/>
          <p:nvPr/>
        </p:nvSpPr>
        <p:spPr>
          <a:xfrm rot="10800000">
            <a:off x="5883979" y="3416679"/>
            <a:ext cx="1579789" cy="1579791"/>
          </a:xfrm>
          <a:prstGeom prst="arc">
            <a:avLst>
              <a:gd name="adj1" fmla="val 7914138"/>
              <a:gd name="adj2" fmla="val 2868450"/>
            </a:avLst>
          </a:prstGeom>
          <a:ln w="88900">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200">
              <a:solidFill>
                <a:srgbClr val="003264"/>
              </a:solidFill>
              <a:latin typeface="Arial" panose="020B0604020202020204" pitchFamily="34" charset="0"/>
              <a:cs typeface="Arial" panose="020B0604020202020204" pitchFamily="34" charset="0"/>
            </a:endParaRPr>
          </a:p>
        </p:txBody>
      </p:sp>
      <p:sp>
        <p:nvSpPr>
          <p:cNvPr id="7" name="Arc 13">
            <a:extLst>
              <a:ext uri="{FF2B5EF4-FFF2-40B4-BE49-F238E27FC236}">
                <a16:creationId xmlns:a16="http://schemas.microsoft.com/office/drawing/2014/main" id="{F1ACD2C0-0FB9-5830-BA9D-FBFA4B762CA4}"/>
              </a:ext>
            </a:extLst>
          </p:cNvPr>
          <p:cNvSpPr/>
          <p:nvPr/>
        </p:nvSpPr>
        <p:spPr>
          <a:xfrm rot="10800000">
            <a:off x="3744100" y="3416679"/>
            <a:ext cx="1579789" cy="1579791"/>
          </a:xfrm>
          <a:prstGeom prst="arc">
            <a:avLst>
              <a:gd name="adj1" fmla="val 7914138"/>
              <a:gd name="adj2" fmla="val 2868450"/>
            </a:avLst>
          </a:prstGeom>
          <a:ln w="8890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200">
              <a:solidFill>
                <a:srgbClr val="003264"/>
              </a:solidFill>
              <a:latin typeface="Arial" panose="020B0604020202020204" pitchFamily="34" charset="0"/>
              <a:cs typeface="Arial" panose="020B0604020202020204" pitchFamily="34" charset="0"/>
            </a:endParaRPr>
          </a:p>
        </p:txBody>
      </p:sp>
      <p:sp>
        <p:nvSpPr>
          <p:cNvPr id="8" name="Arc 14">
            <a:extLst>
              <a:ext uri="{FF2B5EF4-FFF2-40B4-BE49-F238E27FC236}">
                <a16:creationId xmlns:a16="http://schemas.microsoft.com/office/drawing/2014/main" id="{EE224AD1-70E1-6E86-BC44-9A30C5678D50}"/>
              </a:ext>
            </a:extLst>
          </p:cNvPr>
          <p:cNvSpPr/>
          <p:nvPr/>
        </p:nvSpPr>
        <p:spPr>
          <a:xfrm>
            <a:off x="2673680" y="2252405"/>
            <a:ext cx="1579789" cy="1579791"/>
          </a:xfrm>
          <a:prstGeom prst="arc">
            <a:avLst>
              <a:gd name="adj1" fmla="val 7914138"/>
              <a:gd name="adj2" fmla="val 2868450"/>
            </a:avLst>
          </a:prstGeom>
          <a:ln w="889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200">
              <a:solidFill>
                <a:srgbClr val="003264"/>
              </a:solidFill>
              <a:latin typeface="Arial" panose="020B0604020202020204" pitchFamily="34" charset="0"/>
              <a:cs typeface="Arial" panose="020B0604020202020204" pitchFamily="34" charset="0"/>
            </a:endParaRPr>
          </a:p>
        </p:txBody>
      </p:sp>
      <p:sp>
        <p:nvSpPr>
          <p:cNvPr id="9" name="Arc 15">
            <a:extLst>
              <a:ext uri="{FF2B5EF4-FFF2-40B4-BE49-F238E27FC236}">
                <a16:creationId xmlns:a16="http://schemas.microsoft.com/office/drawing/2014/main" id="{CA2D84BB-393B-030D-F939-2BD11ADEE583}"/>
              </a:ext>
            </a:extLst>
          </p:cNvPr>
          <p:cNvSpPr/>
          <p:nvPr/>
        </p:nvSpPr>
        <p:spPr>
          <a:xfrm>
            <a:off x="6950685" y="2252405"/>
            <a:ext cx="1579789" cy="1579791"/>
          </a:xfrm>
          <a:prstGeom prst="arc">
            <a:avLst>
              <a:gd name="adj1" fmla="val 7914138"/>
              <a:gd name="adj2" fmla="val 2868450"/>
            </a:avLst>
          </a:prstGeom>
          <a:ln w="88900">
            <a:solidFill>
              <a:srgbClr val="D61E5C"/>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200">
              <a:solidFill>
                <a:srgbClr val="003264"/>
              </a:solidFill>
              <a:latin typeface="Arial" panose="020B0604020202020204" pitchFamily="34" charset="0"/>
              <a:cs typeface="Arial" panose="020B0604020202020204" pitchFamily="34" charset="0"/>
            </a:endParaRPr>
          </a:p>
        </p:txBody>
      </p:sp>
      <p:sp>
        <p:nvSpPr>
          <p:cNvPr id="10" name="Rectangle 16">
            <a:extLst>
              <a:ext uri="{FF2B5EF4-FFF2-40B4-BE49-F238E27FC236}">
                <a16:creationId xmlns:a16="http://schemas.microsoft.com/office/drawing/2014/main" id="{13318F07-5DE3-906B-8115-F1A3335BE44B}"/>
              </a:ext>
            </a:extLst>
          </p:cNvPr>
          <p:cNvSpPr/>
          <p:nvPr/>
        </p:nvSpPr>
        <p:spPr>
          <a:xfrm>
            <a:off x="386653" y="2521154"/>
            <a:ext cx="1796496" cy="801758"/>
          </a:xfrm>
          <a:prstGeom prst="rect">
            <a:avLst/>
          </a:prstGeom>
        </p:spPr>
        <p:txBody>
          <a:bodyPr wrap="square" lIns="121920" rIns="121920" bIns="60960">
            <a:spAutoFit/>
          </a:bodyPr>
          <a:lstStyle/>
          <a:p>
            <a:pPr algn="r">
              <a:lnSpc>
                <a:spcPct val="89000"/>
              </a:lnSpc>
            </a:pPr>
            <a:r>
              <a:rPr lang="en-GB" sz="2133" b="1">
                <a:solidFill>
                  <a:srgbClr val="00A1E5"/>
                </a:solidFill>
                <a:latin typeface="Arial" panose="020B0604020202020204" pitchFamily="34" charset="0"/>
                <a:cs typeface="Arial" panose="020B0604020202020204" pitchFamily="34" charset="0"/>
              </a:rPr>
              <a:t>KEY STEP</a:t>
            </a:r>
          </a:p>
          <a:p>
            <a:pPr algn="r">
              <a:lnSpc>
                <a:spcPct val="89000"/>
              </a:lnSpc>
            </a:pPr>
            <a:r>
              <a:rPr lang="en-GB" sz="1400">
                <a:solidFill>
                  <a:srgbClr val="003264"/>
                </a:solidFill>
                <a:latin typeface="Arial" panose="020B0604020202020204" pitchFamily="34" charset="0"/>
                <a:cs typeface="Arial" panose="020B0604020202020204" pitchFamily="34" charset="0"/>
              </a:rPr>
              <a:t>Donec </a:t>
            </a:r>
            <a:r>
              <a:rPr lang="en-GB" sz="1400" err="1">
                <a:solidFill>
                  <a:srgbClr val="003264"/>
                </a:solidFill>
                <a:latin typeface="Arial" panose="020B0604020202020204" pitchFamily="34" charset="0"/>
                <a:cs typeface="Arial" panose="020B0604020202020204" pitchFamily="34" charset="0"/>
              </a:rPr>
              <a:t>dapibus</a:t>
            </a:r>
            <a:r>
              <a:rPr lang="en-GB" sz="1400">
                <a:solidFill>
                  <a:srgbClr val="003264"/>
                </a:solidFill>
                <a:latin typeface="Arial" panose="020B0604020202020204" pitchFamily="34" charset="0"/>
                <a:cs typeface="Arial" panose="020B0604020202020204" pitchFamily="34" charset="0"/>
              </a:rPr>
              <a:t> ex </a:t>
            </a:r>
            <a:br>
              <a:rPr lang="en-GB" sz="1400">
                <a:solidFill>
                  <a:srgbClr val="003264"/>
                </a:solidFill>
                <a:latin typeface="Arial" panose="020B0604020202020204" pitchFamily="34" charset="0"/>
                <a:cs typeface="Arial" panose="020B0604020202020204" pitchFamily="34" charset="0"/>
              </a:rPr>
            </a:br>
            <a:r>
              <a:rPr lang="en-GB" sz="1400" err="1">
                <a:solidFill>
                  <a:srgbClr val="003264"/>
                </a:solidFill>
                <a:latin typeface="Arial" panose="020B0604020202020204" pitchFamily="34" charset="0"/>
                <a:cs typeface="Arial" panose="020B0604020202020204" pitchFamily="34" charset="0"/>
              </a:rPr>
              <a:t>tortor</a:t>
            </a:r>
            <a:r>
              <a:rPr lang="en-GB" sz="1400">
                <a:solidFill>
                  <a:srgbClr val="003264"/>
                </a:solidFill>
                <a:latin typeface="Arial" panose="020B0604020202020204" pitchFamily="34" charset="0"/>
                <a:cs typeface="Arial" panose="020B0604020202020204" pitchFamily="34" charset="0"/>
              </a:rPr>
              <a:t>, </a:t>
            </a:r>
            <a:r>
              <a:rPr lang="en-GB" sz="1400" err="1">
                <a:solidFill>
                  <a:srgbClr val="003264"/>
                </a:solidFill>
                <a:latin typeface="Arial" panose="020B0604020202020204" pitchFamily="34" charset="0"/>
                <a:cs typeface="Arial" panose="020B0604020202020204" pitchFamily="34" charset="0"/>
              </a:rPr>
              <a:t>pellentesque</a:t>
            </a:r>
            <a:endParaRPr lang="en-GB" sz="1400">
              <a:solidFill>
                <a:srgbClr val="003264"/>
              </a:solidFill>
              <a:latin typeface="Arial" panose="020B0604020202020204" pitchFamily="34" charset="0"/>
              <a:cs typeface="Arial" panose="020B0604020202020204" pitchFamily="34" charset="0"/>
            </a:endParaRPr>
          </a:p>
        </p:txBody>
      </p:sp>
      <p:grpSp>
        <p:nvGrpSpPr>
          <p:cNvPr id="11" name="Group 4">
            <a:extLst>
              <a:ext uri="{FF2B5EF4-FFF2-40B4-BE49-F238E27FC236}">
                <a16:creationId xmlns:a16="http://schemas.microsoft.com/office/drawing/2014/main" id="{B9A2ED1A-EBDD-1C50-B484-870595FB599A}"/>
              </a:ext>
            </a:extLst>
          </p:cNvPr>
          <p:cNvGrpSpPr/>
          <p:nvPr/>
        </p:nvGrpSpPr>
        <p:grpSpPr>
          <a:xfrm>
            <a:off x="4229193" y="4617158"/>
            <a:ext cx="609600" cy="609600"/>
            <a:chOff x="4753596" y="4704312"/>
            <a:chExt cx="609600" cy="609600"/>
          </a:xfrm>
        </p:grpSpPr>
        <p:sp>
          <p:nvSpPr>
            <p:cNvPr id="12" name="Oval 21">
              <a:extLst>
                <a:ext uri="{FF2B5EF4-FFF2-40B4-BE49-F238E27FC236}">
                  <a16:creationId xmlns:a16="http://schemas.microsoft.com/office/drawing/2014/main" id="{06CEA597-F794-F7EF-279B-5C31A33447ED}"/>
                </a:ext>
              </a:extLst>
            </p:cNvPr>
            <p:cNvSpPr>
              <a:spLocks noChangeArrowheads="1"/>
            </p:cNvSpPr>
            <p:nvPr/>
          </p:nvSpPr>
          <p:spPr bwMode="auto">
            <a:xfrm>
              <a:off x="4753596" y="4704312"/>
              <a:ext cx="609600" cy="609600"/>
            </a:xfrm>
            <a:prstGeom prst="ellipse">
              <a:avLst/>
            </a:prstGeom>
            <a:solidFill>
              <a:schemeClr val="accent1"/>
            </a:solidFill>
            <a:ln w="19050" cap="rnd" cmpd="sng">
              <a:noFill/>
              <a:prstDash val="solid"/>
              <a:round/>
              <a:headEnd/>
              <a:tailEnd/>
            </a:ln>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nvGrpSpPr>
            <p:cNvPr id="13" name="Group 38">
              <a:extLst>
                <a:ext uri="{FF2B5EF4-FFF2-40B4-BE49-F238E27FC236}">
                  <a16:creationId xmlns:a16="http://schemas.microsoft.com/office/drawing/2014/main" id="{DC7215C5-1857-DD1B-9F40-1B88E2121FE0}"/>
                </a:ext>
              </a:extLst>
            </p:cNvPr>
            <p:cNvGrpSpPr/>
            <p:nvPr/>
          </p:nvGrpSpPr>
          <p:grpSpPr>
            <a:xfrm>
              <a:off x="4946197" y="4781240"/>
              <a:ext cx="223865" cy="456277"/>
              <a:chOff x="3973513" y="2216150"/>
              <a:chExt cx="1192212" cy="2428875"/>
            </a:xfrm>
          </p:grpSpPr>
          <p:sp>
            <p:nvSpPr>
              <p:cNvPr id="14" name="Oval 22">
                <a:extLst>
                  <a:ext uri="{FF2B5EF4-FFF2-40B4-BE49-F238E27FC236}">
                    <a16:creationId xmlns:a16="http://schemas.microsoft.com/office/drawing/2014/main" id="{FF34BE38-AB1A-DD7E-5EB7-D05E2BD3F849}"/>
                  </a:ext>
                </a:extLst>
              </p:cNvPr>
              <p:cNvSpPr>
                <a:spLocks noChangeArrowheads="1"/>
              </p:cNvSpPr>
              <p:nvPr/>
            </p:nvSpPr>
            <p:spPr bwMode="auto">
              <a:xfrm>
                <a:off x="4359275" y="2216150"/>
                <a:ext cx="420687" cy="419100"/>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15" name="Freeform 23">
                <a:extLst>
                  <a:ext uri="{FF2B5EF4-FFF2-40B4-BE49-F238E27FC236}">
                    <a16:creationId xmlns:a16="http://schemas.microsoft.com/office/drawing/2014/main" id="{360AD875-08E3-7966-7AAF-57D781765C99}"/>
                  </a:ext>
                </a:extLst>
              </p:cNvPr>
              <p:cNvSpPr>
                <a:spLocks/>
              </p:cNvSpPr>
              <p:nvPr/>
            </p:nvSpPr>
            <p:spPr bwMode="auto">
              <a:xfrm>
                <a:off x="3973513" y="2736850"/>
                <a:ext cx="1192212" cy="1908175"/>
              </a:xfrm>
              <a:custGeom>
                <a:avLst/>
                <a:gdLst>
                  <a:gd name="T0" fmla="*/ 159 w 318"/>
                  <a:gd name="T1" fmla="*/ 0 h 509"/>
                  <a:gd name="T2" fmla="*/ 67 w 318"/>
                  <a:gd name="T3" fmla="*/ 37 h 509"/>
                  <a:gd name="T4" fmla="*/ 2 w 318"/>
                  <a:gd name="T5" fmla="*/ 227 h 509"/>
                  <a:gd name="T6" fmla="*/ 15 w 318"/>
                  <a:gd name="T7" fmla="*/ 247 h 509"/>
                  <a:gd name="T8" fmla="*/ 37 w 318"/>
                  <a:gd name="T9" fmla="*/ 239 h 509"/>
                  <a:gd name="T10" fmla="*/ 95 w 318"/>
                  <a:gd name="T11" fmla="*/ 110 h 509"/>
                  <a:gd name="T12" fmla="*/ 86 w 318"/>
                  <a:gd name="T13" fmla="*/ 490 h 509"/>
                  <a:gd name="T14" fmla="*/ 109 w 318"/>
                  <a:gd name="T15" fmla="*/ 509 h 509"/>
                  <a:gd name="T16" fmla="*/ 133 w 318"/>
                  <a:gd name="T17" fmla="*/ 490 h 509"/>
                  <a:gd name="T18" fmla="*/ 159 w 318"/>
                  <a:gd name="T19" fmla="*/ 267 h 509"/>
                  <a:gd name="T20" fmla="*/ 185 w 318"/>
                  <a:gd name="T21" fmla="*/ 490 h 509"/>
                  <a:gd name="T22" fmla="*/ 209 w 318"/>
                  <a:gd name="T23" fmla="*/ 509 h 509"/>
                  <a:gd name="T24" fmla="*/ 233 w 318"/>
                  <a:gd name="T25" fmla="*/ 490 h 509"/>
                  <a:gd name="T26" fmla="*/ 223 w 318"/>
                  <a:gd name="T27" fmla="*/ 110 h 509"/>
                  <a:gd name="T28" fmla="*/ 281 w 318"/>
                  <a:gd name="T29" fmla="*/ 239 h 509"/>
                  <a:gd name="T30" fmla="*/ 304 w 318"/>
                  <a:gd name="T31" fmla="*/ 247 h 509"/>
                  <a:gd name="T32" fmla="*/ 316 w 318"/>
                  <a:gd name="T33" fmla="*/ 227 h 509"/>
                  <a:gd name="T34" fmla="*/ 252 w 318"/>
                  <a:gd name="T35" fmla="*/ 37 h 509"/>
                  <a:gd name="T36" fmla="*/ 159 w 318"/>
                  <a:gd name="T37"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509">
                    <a:moveTo>
                      <a:pt x="159" y="0"/>
                    </a:moveTo>
                    <a:cubicBezTo>
                      <a:pt x="104" y="0"/>
                      <a:pt x="79" y="13"/>
                      <a:pt x="67" y="37"/>
                    </a:cubicBezTo>
                    <a:cubicBezTo>
                      <a:pt x="56" y="60"/>
                      <a:pt x="3" y="227"/>
                      <a:pt x="2" y="227"/>
                    </a:cubicBezTo>
                    <a:cubicBezTo>
                      <a:pt x="0" y="235"/>
                      <a:pt x="6" y="244"/>
                      <a:pt x="15" y="247"/>
                    </a:cubicBezTo>
                    <a:cubicBezTo>
                      <a:pt x="24" y="250"/>
                      <a:pt x="34" y="246"/>
                      <a:pt x="37" y="239"/>
                    </a:cubicBezTo>
                    <a:cubicBezTo>
                      <a:pt x="95" y="110"/>
                      <a:pt x="95" y="110"/>
                      <a:pt x="95" y="110"/>
                    </a:cubicBezTo>
                    <a:cubicBezTo>
                      <a:pt x="95" y="110"/>
                      <a:pt x="86" y="490"/>
                      <a:pt x="86" y="490"/>
                    </a:cubicBezTo>
                    <a:cubicBezTo>
                      <a:pt x="87" y="501"/>
                      <a:pt x="97" y="509"/>
                      <a:pt x="109" y="509"/>
                    </a:cubicBezTo>
                    <a:cubicBezTo>
                      <a:pt x="121" y="509"/>
                      <a:pt x="132" y="501"/>
                      <a:pt x="133" y="490"/>
                    </a:cubicBezTo>
                    <a:cubicBezTo>
                      <a:pt x="159" y="267"/>
                      <a:pt x="159" y="267"/>
                      <a:pt x="159" y="267"/>
                    </a:cubicBezTo>
                    <a:cubicBezTo>
                      <a:pt x="185" y="490"/>
                      <a:pt x="185" y="490"/>
                      <a:pt x="185" y="490"/>
                    </a:cubicBezTo>
                    <a:cubicBezTo>
                      <a:pt x="186" y="501"/>
                      <a:pt x="197" y="509"/>
                      <a:pt x="209" y="509"/>
                    </a:cubicBezTo>
                    <a:cubicBezTo>
                      <a:pt x="221" y="509"/>
                      <a:pt x="232" y="501"/>
                      <a:pt x="233" y="490"/>
                    </a:cubicBezTo>
                    <a:cubicBezTo>
                      <a:pt x="232" y="490"/>
                      <a:pt x="223" y="110"/>
                      <a:pt x="223" y="110"/>
                    </a:cubicBezTo>
                    <a:cubicBezTo>
                      <a:pt x="281" y="239"/>
                      <a:pt x="281" y="239"/>
                      <a:pt x="281" y="239"/>
                    </a:cubicBezTo>
                    <a:cubicBezTo>
                      <a:pt x="285" y="246"/>
                      <a:pt x="295" y="250"/>
                      <a:pt x="304" y="247"/>
                    </a:cubicBezTo>
                    <a:cubicBezTo>
                      <a:pt x="312" y="244"/>
                      <a:pt x="318" y="235"/>
                      <a:pt x="316" y="227"/>
                    </a:cubicBezTo>
                    <a:cubicBezTo>
                      <a:pt x="316" y="227"/>
                      <a:pt x="262" y="60"/>
                      <a:pt x="252" y="37"/>
                    </a:cubicBezTo>
                    <a:cubicBezTo>
                      <a:pt x="240" y="13"/>
                      <a:pt x="215" y="0"/>
                      <a:pt x="159" y="0"/>
                    </a:cubicBez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grpSp>
      <p:grpSp>
        <p:nvGrpSpPr>
          <p:cNvPr id="16" name="Group 2">
            <a:extLst>
              <a:ext uri="{FF2B5EF4-FFF2-40B4-BE49-F238E27FC236}">
                <a16:creationId xmlns:a16="http://schemas.microsoft.com/office/drawing/2014/main" id="{6B27D126-D52F-357E-5213-E511A149D758}"/>
              </a:ext>
            </a:extLst>
          </p:cNvPr>
          <p:cNvGrpSpPr/>
          <p:nvPr/>
        </p:nvGrpSpPr>
        <p:grpSpPr>
          <a:xfrm>
            <a:off x="3158774" y="1964007"/>
            <a:ext cx="609600" cy="609600"/>
            <a:chOff x="3683177" y="2051161"/>
            <a:chExt cx="609600" cy="609600"/>
          </a:xfrm>
        </p:grpSpPr>
        <p:sp>
          <p:nvSpPr>
            <p:cNvPr id="17" name="Oval 6">
              <a:extLst>
                <a:ext uri="{FF2B5EF4-FFF2-40B4-BE49-F238E27FC236}">
                  <a16:creationId xmlns:a16="http://schemas.microsoft.com/office/drawing/2014/main" id="{87657BDC-CC43-DCF5-779C-2F4372DB3916}"/>
                </a:ext>
              </a:extLst>
            </p:cNvPr>
            <p:cNvSpPr>
              <a:spLocks noChangeArrowheads="1"/>
            </p:cNvSpPr>
            <p:nvPr/>
          </p:nvSpPr>
          <p:spPr bwMode="auto">
            <a:xfrm>
              <a:off x="3683177" y="2051161"/>
              <a:ext cx="609600" cy="609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nvGrpSpPr>
            <p:cNvPr id="18" name="Group 22">
              <a:extLst>
                <a:ext uri="{FF2B5EF4-FFF2-40B4-BE49-F238E27FC236}">
                  <a16:creationId xmlns:a16="http://schemas.microsoft.com/office/drawing/2014/main" id="{27D7C5D8-B801-DC71-0099-BD5A2C46A6E6}"/>
                </a:ext>
              </a:extLst>
            </p:cNvPr>
            <p:cNvGrpSpPr/>
            <p:nvPr/>
          </p:nvGrpSpPr>
          <p:grpSpPr>
            <a:xfrm>
              <a:off x="3810700" y="2149605"/>
              <a:ext cx="354821" cy="398841"/>
              <a:chOff x="2776765" y="2933860"/>
              <a:chExt cx="837724" cy="941652"/>
            </a:xfrm>
          </p:grpSpPr>
          <p:sp>
            <p:nvSpPr>
              <p:cNvPr id="19" name="Freeform 11">
                <a:extLst>
                  <a:ext uri="{FF2B5EF4-FFF2-40B4-BE49-F238E27FC236}">
                    <a16:creationId xmlns:a16="http://schemas.microsoft.com/office/drawing/2014/main" id="{794A47FE-553B-7986-BEA0-529FEE952CE3}"/>
                  </a:ext>
                </a:extLst>
              </p:cNvPr>
              <p:cNvSpPr>
                <a:spLocks/>
              </p:cNvSpPr>
              <p:nvPr/>
            </p:nvSpPr>
            <p:spPr bwMode="auto">
              <a:xfrm>
                <a:off x="3068394" y="3386105"/>
                <a:ext cx="228642" cy="361544"/>
              </a:xfrm>
              <a:custGeom>
                <a:avLst/>
                <a:gdLst>
                  <a:gd name="T0" fmla="*/ 154 w 154"/>
                  <a:gd name="T1" fmla="*/ 38 h 243"/>
                  <a:gd name="T2" fmla="*/ 89 w 154"/>
                  <a:gd name="T3" fmla="*/ 0 h 243"/>
                  <a:gd name="T4" fmla="*/ 0 w 154"/>
                  <a:gd name="T5" fmla="*/ 121 h 243"/>
                  <a:gd name="T6" fmla="*/ 89 w 154"/>
                  <a:gd name="T7" fmla="*/ 243 h 243"/>
                  <a:gd name="T8" fmla="*/ 154 w 154"/>
                  <a:gd name="T9" fmla="*/ 204 h 243"/>
                </a:gdLst>
                <a:ahLst/>
                <a:cxnLst>
                  <a:cxn ang="0">
                    <a:pos x="T0" y="T1"/>
                  </a:cxn>
                  <a:cxn ang="0">
                    <a:pos x="T2" y="T3"/>
                  </a:cxn>
                  <a:cxn ang="0">
                    <a:pos x="T4" y="T5"/>
                  </a:cxn>
                  <a:cxn ang="0">
                    <a:pos x="T6" y="T7"/>
                  </a:cxn>
                  <a:cxn ang="0">
                    <a:pos x="T8" y="T9"/>
                  </a:cxn>
                </a:cxnLst>
                <a:rect l="0" t="0" r="r" b="b"/>
                <a:pathLst>
                  <a:path w="154" h="243">
                    <a:moveTo>
                      <a:pt x="154" y="38"/>
                    </a:moveTo>
                    <a:cubicBezTo>
                      <a:pt x="138" y="15"/>
                      <a:pt x="118" y="0"/>
                      <a:pt x="89" y="0"/>
                    </a:cubicBezTo>
                    <a:cubicBezTo>
                      <a:pt x="34" y="0"/>
                      <a:pt x="0" y="48"/>
                      <a:pt x="0" y="121"/>
                    </a:cubicBezTo>
                    <a:cubicBezTo>
                      <a:pt x="0" y="194"/>
                      <a:pt x="34" y="243"/>
                      <a:pt x="89" y="243"/>
                    </a:cubicBezTo>
                    <a:cubicBezTo>
                      <a:pt x="118" y="243"/>
                      <a:pt x="138" y="228"/>
                      <a:pt x="154" y="204"/>
                    </a:cubicBezTo>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20" name="Line 12">
                <a:extLst>
                  <a:ext uri="{FF2B5EF4-FFF2-40B4-BE49-F238E27FC236}">
                    <a16:creationId xmlns:a16="http://schemas.microsoft.com/office/drawing/2014/main" id="{247D59A1-0702-576B-0E21-30359DAA8548}"/>
                  </a:ext>
                </a:extLst>
              </p:cNvPr>
              <p:cNvSpPr>
                <a:spLocks noChangeShapeType="1"/>
              </p:cNvSpPr>
              <p:nvPr/>
            </p:nvSpPr>
            <p:spPr bwMode="auto">
              <a:xfrm>
                <a:off x="3017375" y="3527196"/>
                <a:ext cx="183292" cy="0"/>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21" name="Line 13">
                <a:extLst>
                  <a:ext uri="{FF2B5EF4-FFF2-40B4-BE49-F238E27FC236}">
                    <a16:creationId xmlns:a16="http://schemas.microsoft.com/office/drawing/2014/main" id="{2D7C93B2-EBBA-9FAE-BA62-363ED4C77FD8}"/>
                  </a:ext>
                </a:extLst>
              </p:cNvPr>
              <p:cNvSpPr>
                <a:spLocks noChangeShapeType="1"/>
              </p:cNvSpPr>
              <p:nvPr/>
            </p:nvSpPr>
            <p:spPr bwMode="auto">
              <a:xfrm>
                <a:off x="3017375" y="3607819"/>
                <a:ext cx="183292" cy="0"/>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22" name="Freeform 26">
                <a:extLst>
                  <a:ext uri="{FF2B5EF4-FFF2-40B4-BE49-F238E27FC236}">
                    <a16:creationId xmlns:a16="http://schemas.microsoft.com/office/drawing/2014/main" id="{049CD0D3-A70D-9FFA-B859-2FB299DAE161}"/>
                  </a:ext>
                </a:extLst>
              </p:cNvPr>
              <p:cNvSpPr>
                <a:spLocks/>
              </p:cNvSpPr>
              <p:nvPr/>
            </p:nvSpPr>
            <p:spPr bwMode="auto">
              <a:xfrm>
                <a:off x="3093589" y="3247534"/>
                <a:ext cx="203447" cy="30234"/>
              </a:xfrm>
              <a:custGeom>
                <a:avLst/>
                <a:gdLst>
                  <a:gd name="T0" fmla="*/ 137 w 137"/>
                  <a:gd name="T1" fmla="*/ 0 h 20"/>
                  <a:gd name="T2" fmla="*/ 69 w 137"/>
                  <a:gd name="T3" fmla="*/ 20 h 20"/>
                  <a:gd name="T4" fmla="*/ 0 w 137"/>
                  <a:gd name="T5" fmla="*/ 0 h 20"/>
                </a:gdLst>
                <a:ahLst/>
                <a:cxnLst>
                  <a:cxn ang="0">
                    <a:pos x="T0" y="T1"/>
                  </a:cxn>
                  <a:cxn ang="0">
                    <a:pos x="T2" y="T3"/>
                  </a:cxn>
                  <a:cxn ang="0">
                    <a:pos x="T4" y="T5"/>
                  </a:cxn>
                </a:cxnLst>
                <a:rect l="0" t="0" r="r" b="b"/>
                <a:pathLst>
                  <a:path w="137" h="20">
                    <a:moveTo>
                      <a:pt x="137" y="0"/>
                    </a:moveTo>
                    <a:cubicBezTo>
                      <a:pt x="137" y="0"/>
                      <a:pt x="133" y="20"/>
                      <a:pt x="69" y="20"/>
                    </a:cubicBezTo>
                    <a:cubicBezTo>
                      <a:pt x="4" y="20"/>
                      <a:pt x="0" y="0"/>
                      <a:pt x="0" y="0"/>
                    </a:cubicBezTo>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23" name="Freeform 27">
                <a:extLst>
                  <a:ext uri="{FF2B5EF4-FFF2-40B4-BE49-F238E27FC236}">
                    <a16:creationId xmlns:a16="http://schemas.microsoft.com/office/drawing/2014/main" id="{E216C4FA-DF6A-5436-F037-80B3511955E2}"/>
                  </a:ext>
                </a:extLst>
              </p:cNvPr>
              <p:cNvSpPr>
                <a:spLocks/>
              </p:cNvSpPr>
              <p:nvPr/>
            </p:nvSpPr>
            <p:spPr bwMode="auto">
              <a:xfrm>
                <a:off x="2776765" y="2933860"/>
                <a:ext cx="837724" cy="941652"/>
              </a:xfrm>
              <a:custGeom>
                <a:avLst/>
                <a:gdLst>
                  <a:gd name="T0" fmla="*/ 282 w 563"/>
                  <a:gd name="T1" fmla="*/ 0 h 633"/>
                  <a:gd name="T2" fmla="*/ 332 w 563"/>
                  <a:gd name="T3" fmla="*/ 29 h 633"/>
                  <a:gd name="T4" fmla="*/ 388 w 563"/>
                  <a:gd name="T5" fmla="*/ 46 h 633"/>
                  <a:gd name="T6" fmla="*/ 435 w 563"/>
                  <a:gd name="T7" fmla="*/ 68 h 633"/>
                  <a:gd name="T8" fmla="*/ 350 w 563"/>
                  <a:gd name="T9" fmla="*/ 211 h 633"/>
                  <a:gd name="T10" fmla="*/ 563 w 563"/>
                  <a:gd name="T11" fmla="*/ 455 h 633"/>
                  <a:gd name="T12" fmla="*/ 282 w 563"/>
                  <a:gd name="T13" fmla="*/ 633 h 633"/>
                  <a:gd name="T14" fmla="*/ 0 w 563"/>
                  <a:gd name="T15" fmla="*/ 455 h 633"/>
                  <a:gd name="T16" fmla="*/ 213 w 563"/>
                  <a:gd name="T17" fmla="*/ 211 h 633"/>
                  <a:gd name="T18" fmla="*/ 128 w 563"/>
                  <a:gd name="T19" fmla="*/ 68 h 633"/>
                  <a:gd name="T20" fmla="*/ 175 w 563"/>
                  <a:gd name="T21" fmla="*/ 46 h 633"/>
                  <a:gd name="T22" fmla="*/ 231 w 563"/>
                  <a:gd name="T23" fmla="*/ 29 h 633"/>
                  <a:gd name="T24" fmla="*/ 282 w 563"/>
                  <a:gd name="T25"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3" h="633">
                    <a:moveTo>
                      <a:pt x="282" y="0"/>
                    </a:moveTo>
                    <a:cubicBezTo>
                      <a:pt x="306" y="0"/>
                      <a:pt x="319" y="15"/>
                      <a:pt x="332" y="29"/>
                    </a:cubicBezTo>
                    <a:cubicBezTo>
                      <a:pt x="348" y="46"/>
                      <a:pt x="364" y="58"/>
                      <a:pt x="388" y="46"/>
                    </a:cubicBezTo>
                    <a:cubicBezTo>
                      <a:pt x="427" y="28"/>
                      <a:pt x="464" y="41"/>
                      <a:pt x="435" y="68"/>
                    </a:cubicBezTo>
                    <a:cubicBezTo>
                      <a:pt x="430" y="73"/>
                      <a:pt x="350" y="130"/>
                      <a:pt x="350" y="211"/>
                    </a:cubicBezTo>
                    <a:cubicBezTo>
                      <a:pt x="436" y="240"/>
                      <a:pt x="563" y="338"/>
                      <a:pt x="563" y="455"/>
                    </a:cubicBezTo>
                    <a:cubicBezTo>
                      <a:pt x="563" y="572"/>
                      <a:pt x="513" y="633"/>
                      <a:pt x="282" y="633"/>
                    </a:cubicBezTo>
                    <a:cubicBezTo>
                      <a:pt x="50" y="633"/>
                      <a:pt x="0" y="572"/>
                      <a:pt x="0" y="455"/>
                    </a:cubicBezTo>
                    <a:cubicBezTo>
                      <a:pt x="0" y="338"/>
                      <a:pt x="127" y="240"/>
                      <a:pt x="213" y="211"/>
                    </a:cubicBezTo>
                    <a:cubicBezTo>
                      <a:pt x="213" y="130"/>
                      <a:pt x="134" y="73"/>
                      <a:pt x="128" y="68"/>
                    </a:cubicBezTo>
                    <a:cubicBezTo>
                      <a:pt x="99" y="41"/>
                      <a:pt x="136" y="28"/>
                      <a:pt x="175" y="46"/>
                    </a:cubicBezTo>
                    <a:cubicBezTo>
                      <a:pt x="199" y="58"/>
                      <a:pt x="215" y="46"/>
                      <a:pt x="231" y="29"/>
                    </a:cubicBezTo>
                    <a:cubicBezTo>
                      <a:pt x="244" y="15"/>
                      <a:pt x="257" y="0"/>
                      <a:pt x="282" y="0"/>
                    </a:cubicBez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grpSp>
      <p:grpSp>
        <p:nvGrpSpPr>
          <p:cNvPr id="24" name="Group 8">
            <a:extLst>
              <a:ext uri="{FF2B5EF4-FFF2-40B4-BE49-F238E27FC236}">
                <a16:creationId xmlns:a16="http://schemas.microsoft.com/office/drawing/2014/main" id="{2E614BC8-C382-E8BB-1F7D-5EE90200FA91}"/>
              </a:ext>
            </a:extLst>
          </p:cNvPr>
          <p:cNvGrpSpPr/>
          <p:nvPr/>
        </p:nvGrpSpPr>
        <p:grpSpPr>
          <a:xfrm>
            <a:off x="5297277" y="1964007"/>
            <a:ext cx="609600" cy="609600"/>
            <a:chOff x="5821680" y="2051161"/>
            <a:chExt cx="609600" cy="609600"/>
          </a:xfrm>
        </p:grpSpPr>
        <p:sp>
          <p:nvSpPr>
            <p:cNvPr id="25" name="Oval 10">
              <a:extLst>
                <a:ext uri="{FF2B5EF4-FFF2-40B4-BE49-F238E27FC236}">
                  <a16:creationId xmlns:a16="http://schemas.microsoft.com/office/drawing/2014/main" id="{33B3AA44-95CD-91B4-90C4-6C1E9B779F24}"/>
                </a:ext>
              </a:extLst>
            </p:cNvPr>
            <p:cNvSpPr>
              <a:spLocks noChangeArrowheads="1"/>
            </p:cNvSpPr>
            <p:nvPr/>
          </p:nvSpPr>
          <p:spPr bwMode="auto">
            <a:xfrm>
              <a:off x="5821680" y="2051161"/>
              <a:ext cx="609600" cy="609600"/>
            </a:xfrm>
            <a:prstGeom prst="ellipse">
              <a:avLst/>
            </a:pr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nvGrpSpPr>
            <p:cNvPr id="26" name="Group 30">
              <a:extLst>
                <a:ext uri="{FF2B5EF4-FFF2-40B4-BE49-F238E27FC236}">
                  <a16:creationId xmlns:a16="http://schemas.microsoft.com/office/drawing/2014/main" id="{FAC1F073-AF78-1D5D-5AB7-99191A434160}"/>
                </a:ext>
              </a:extLst>
            </p:cNvPr>
            <p:cNvGrpSpPr/>
            <p:nvPr/>
          </p:nvGrpSpPr>
          <p:grpSpPr>
            <a:xfrm>
              <a:off x="6000237" y="2181142"/>
              <a:ext cx="257025" cy="348572"/>
              <a:chOff x="5150751" y="1402339"/>
              <a:chExt cx="504790" cy="684585"/>
            </a:xfrm>
          </p:grpSpPr>
          <p:sp>
            <p:nvSpPr>
              <p:cNvPr id="27" name="Freeform 48">
                <a:extLst>
                  <a:ext uri="{FF2B5EF4-FFF2-40B4-BE49-F238E27FC236}">
                    <a16:creationId xmlns:a16="http://schemas.microsoft.com/office/drawing/2014/main" id="{59615B10-DAB4-3932-2E22-63957A377949}"/>
                  </a:ext>
                </a:extLst>
              </p:cNvPr>
              <p:cNvSpPr>
                <a:spLocks/>
              </p:cNvSpPr>
              <p:nvPr/>
            </p:nvSpPr>
            <p:spPr bwMode="auto">
              <a:xfrm>
                <a:off x="5150751" y="1663383"/>
                <a:ext cx="504790" cy="423541"/>
              </a:xfrm>
              <a:custGeom>
                <a:avLst/>
                <a:gdLst>
                  <a:gd name="T0" fmla="*/ 408 w 408"/>
                  <a:gd name="T1" fmla="*/ 298 h 342"/>
                  <a:gd name="T2" fmla="*/ 365 w 408"/>
                  <a:gd name="T3" fmla="*/ 342 h 342"/>
                  <a:gd name="T4" fmla="*/ 44 w 408"/>
                  <a:gd name="T5" fmla="*/ 342 h 342"/>
                  <a:gd name="T6" fmla="*/ 0 w 408"/>
                  <a:gd name="T7" fmla="*/ 298 h 342"/>
                  <a:gd name="T8" fmla="*/ 0 w 408"/>
                  <a:gd name="T9" fmla="*/ 43 h 342"/>
                  <a:gd name="T10" fmla="*/ 44 w 408"/>
                  <a:gd name="T11" fmla="*/ 0 h 342"/>
                  <a:gd name="T12" fmla="*/ 365 w 408"/>
                  <a:gd name="T13" fmla="*/ 0 h 342"/>
                  <a:gd name="T14" fmla="*/ 408 w 408"/>
                  <a:gd name="T15" fmla="*/ 43 h 342"/>
                  <a:gd name="T16" fmla="*/ 408 w 408"/>
                  <a:gd name="T17" fmla="*/ 29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42">
                    <a:moveTo>
                      <a:pt x="408" y="298"/>
                    </a:moveTo>
                    <a:cubicBezTo>
                      <a:pt x="408" y="322"/>
                      <a:pt x="389" y="342"/>
                      <a:pt x="365" y="342"/>
                    </a:cubicBezTo>
                    <a:cubicBezTo>
                      <a:pt x="44" y="342"/>
                      <a:pt x="44" y="342"/>
                      <a:pt x="44" y="342"/>
                    </a:cubicBezTo>
                    <a:cubicBezTo>
                      <a:pt x="20" y="342"/>
                      <a:pt x="0" y="322"/>
                      <a:pt x="0" y="298"/>
                    </a:cubicBezTo>
                    <a:cubicBezTo>
                      <a:pt x="0" y="43"/>
                      <a:pt x="0" y="43"/>
                      <a:pt x="0" y="43"/>
                    </a:cubicBezTo>
                    <a:cubicBezTo>
                      <a:pt x="0" y="19"/>
                      <a:pt x="20" y="0"/>
                      <a:pt x="44" y="0"/>
                    </a:cubicBezTo>
                    <a:cubicBezTo>
                      <a:pt x="365" y="0"/>
                      <a:pt x="365" y="0"/>
                      <a:pt x="365" y="0"/>
                    </a:cubicBezTo>
                    <a:cubicBezTo>
                      <a:pt x="389" y="0"/>
                      <a:pt x="408" y="19"/>
                      <a:pt x="408" y="43"/>
                    </a:cubicBezTo>
                    <a:lnTo>
                      <a:pt x="408" y="298"/>
                    </a:ln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28" name="Freeform 49">
                <a:extLst>
                  <a:ext uri="{FF2B5EF4-FFF2-40B4-BE49-F238E27FC236}">
                    <a16:creationId xmlns:a16="http://schemas.microsoft.com/office/drawing/2014/main" id="{4EBB87B3-406B-5A51-3C13-B49967709F6F}"/>
                  </a:ext>
                </a:extLst>
              </p:cNvPr>
              <p:cNvSpPr>
                <a:spLocks/>
              </p:cNvSpPr>
              <p:nvPr/>
            </p:nvSpPr>
            <p:spPr bwMode="auto">
              <a:xfrm>
                <a:off x="5237241" y="1402339"/>
                <a:ext cx="331809" cy="261044"/>
              </a:xfrm>
              <a:custGeom>
                <a:avLst/>
                <a:gdLst>
                  <a:gd name="T0" fmla="*/ 0 w 268"/>
                  <a:gd name="T1" fmla="*/ 211 h 211"/>
                  <a:gd name="T2" fmla="*/ 0 w 268"/>
                  <a:gd name="T3" fmla="*/ 134 h 211"/>
                  <a:gd name="T4" fmla="*/ 134 w 268"/>
                  <a:gd name="T5" fmla="*/ 0 h 211"/>
                  <a:gd name="T6" fmla="*/ 268 w 268"/>
                  <a:gd name="T7" fmla="*/ 134 h 211"/>
                  <a:gd name="T8" fmla="*/ 268 w 268"/>
                  <a:gd name="T9" fmla="*/ 211 h 211"/>
                </a:gdLst>
                <a:ahLst/>
                <a:cxnLst>
                  <a:cxn ang="0">
                    <a:pos x="T0" y="T1"/>
                  </a:cxn>
                  <a:cxn ang="0">
                    <a:pos x="T2" y="T3"/>
                  </a:cxn>
                  <a:cxn ang="0">
                    <a:pos x="T4" y="T5"/>
                  </a:cxn>
                  <a:cxn ang="0">
                    <a:pos x="T6" y="T7"/>
                  </a:cxn>
                  <a:cxn ang="0">
                    <a:pos x="T8" y="T9"/>
                  </a:cxn>
                </a:cxnLst>
                <a:rect l="0" t="0" r="r" b="b"/>
                <a:pathLst>
                  <a:path w="268" h="211">
                    <a:moveTo>
                      <a:pt x="0" y="211"/>
                    </a:moveTo>
                    <a:cubicBezTo>
                      <a:pt x="0" y="134"/>
                      <a:pt x="0" y="134"/>
                      <a:pt x="0" y="134"/>
                    </a:cubicBezTo>
                    <a:cubicBezTo>
                      <a:pt x="0" y="60"/>
                      <a:pt x="60" y="0"/>
                      <a:pt x="134" y="0"/>
                    </a:cubicBezTo>
                    <a:cubicBezTo>
                      <a:pt x="208" y="0"/>
                      <a:pt x="268" y="60"/>
                      <a:pt x="268" y="134"/>
                    </a:cubicBezTo>
                    <a:cubicBezTo>
                      <a:pt x="268" y="211"/>
                      <a:pt x="268" y="211"/>
                      <a:pt x="268" y="211"/>
                    </a:cubicBezTo>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29" name="Oval 50">
                <a:extLst>
                  <a:ext uri="{FF2B5EF4-FFF2-40B4-BE49-F238E27FC236}">
                    <a16:creationId xmlns:a16="http://schemas.microsoft.com/office/drawing/2014/main" id="{D7D9A25C-4EBC-9578-77FD-5C229F2ABCA6}"/>
                  </a:ext>
                </a:extLst>
              </p:cNvPr>
              <p:cNvSpPr>
                <a:spLocks noChangeArrowheads="1"/>
              </p:cNvSpPr>
              <p:nvPr/>
            </p:nvSpPr>
            <p:spPr bwMode="auto">
              <a:xfrm>
                <a:off x="5377198" y="1815920"/>
                <a:ext cx="52943" cy="52943"/>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30" name="Line 51">
                <a:extLst>
                  <a:ext uri="{FF2B5EF4-FFF2-40B4-BE49-F238E27FC236}">
                    <a16:creationId xmlns:a16="http://schemas.microsoft.com/office/drawing/2014/main" id="{39628C96-4A0B-473D-4B7D-3532AB2EFCD8}"/>
                  </a:ext>
                </a:extLst>
              </p:cNvPr>
              <p:cNvSpPr>
                <a:spLocks noChangeShapeType="1"/>
              </p:cNvSpPr>
              <p:nvPr/>
            </p:nvSpPr>
            <p:spPr bwMode="auto">
              <a:xfrm>
                <a:off x="5402883" y="1868863"/>
                <a:ext cx="0" cy="60805"/>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grpSp>
      <p:grpSp>
        <p:nvGrpSpPr>
          <p:cNvPr id="31" name="Group 7">
            <a:extLst>
              <a:ext uri="{FF2B5EF4-FFF2-40B4-BE49-F238E27FC236}">
                <a16:creationId xmlns:a16="http://schemas.microsoft.com/office/drawing/2014/main" id="{A4FA4160-6BEC-51A9-DE42-D588EC7765F8}"/>
              </a:ext>
            </a:extLst>
          </p:cNvPr>
          <p:cNvGrpSpPr/>
          <p:nvPr/>
        </p:nvGrpSpPr>
        <p:grpSpPr>
          <a:xfrm>
            <a:off x="7435780" y="1964007"/>
            <a:ext cx="609600" cy="609600"/>
            <a:chOff x="7960183" y="2051161"/>
            <a:chExt cx="609600" cy="609600"/>
          </a:xfrm>
        </p:grpSpPr>
        <p:sp>
          <p:nvSpPr>
            <p:cNvPr id="32" name="Oval 6">
              <a:extLst>
                <a:ext uri="{FF2B5EF4-FFF2-40B4-BE49-F238E27FC236}">
                  <a16:creationId xmlns:a16="http://schemas.microsoft.com/office/drawing/2014/main" id="{83896240-6E72-8E6A-B4A2-8AA299C82A27}"/>
                </a:ext>
              </a:extLst>
            </p:cNvPr>
            <p:cNvSpPr>
              <a:spLocks noChangeArrowheads="1"/>
            </p:cNvSpPr>
            <p:nvPr/>
          </p:nvSpPr>
          <p:spPr bwMode="auto">
            <a:xfrm>
              <a:off x="7960183" y="2051161"/>
              <a:ext cx="609600" cy="609600"/>
            </a:xfrm>
            <a:prstGeom prst="ellipse">
              <a:avLst/>
            </a:pr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nvGrpSpPr>
            <p:cNvPr id="33" name="Group 35">
              <a:extLst>
                <a:ext uri="{FF2B5EF4-FFF2-40B4-BE49-F238E27FC236}">
                  <a16:creationId xmlns:a16="http://schemas.microsoft.com/office/drawing/2014/main" id="{653F470B-F0B7-53D6-15CF-05DD9C1421C6}"/>
                </a:ext>
              </a:extLst>
            </p:cNvPr>
            <p:cNvGrpSpPr/>
            <p:nvPr/>
          </p:nvGrpSpPr>
          <p:grpSpPr>
            <a:xfrm>
              <a:off x="8160091" y="2160323"/>
              <a:ext cx="255156" cy="401419"/>
              <a:chOff x="6507864" y="4896553"/>
              <a:chExt cx="501120" cy="788374"/>
            </a:xfrm>
          </p:grpSpPr>
          <p:sp>
            <p:nvSpPr>
              <p:cNvPr id="34" name="Freeform 55">
                <a:extLst>
                  <a:ext uri="{FF2B5EF4-FFF2-40B4-BE49-F238E27FC236}">
                    <a16:creationId xmlns:a16="http://schemas.microsoft.com/office/drawing/2014/main" id="{8B4EF624-B480-FF20-CE9F-7EDEFB09EAAB}"/>
                  </a:ext>
                </a:extLst>
              </p:cNvPr>
              <p:cNvSpPr>
                <a:spLocks/>
              </p:cNvSpPr>
              <p:nvPr/>
            </p:nvSpPr>
            <p:spPr bwMode="auto">
              <a:xfrm>
                <a:off x="6507864" y="4896553"/>
                <a:ext cx="501120" cy="788374"/>
              </a:xfrm>
              <a:custGeom>
                <a:avLst/>
                <a:gdLst>
                  <a:gd name="T0" fmla="*/ 33 w 405"/>
                  <a:gd name="T1" fmla="*/ 166 h 637"/>
                  <a:gd name="T2" fmla="*/ 209 w 405"/>
                  <a:gd name="T3" fmla="*/ 0 h 637"/>
                  <a:gd name="T4" fmla="*/ 405 w 405"/>
                  <a:gd name="T5" fmla="*/ 219 h 637"/>
                  <a:gd name="T6" fmla="*/ 242 w 405"/>
                  <a:gd name="T7" fmla="*/ 514 h 637"/>
                  <a:gd name="T8" fmla="*/ 103 w 405"/>
                  <a:gd name="T9" fmla="*/ 637 h 637"/>
                  <a:gd name="T10" fmla="*/ 0 w 405"/>
                  <a:gd name="T11" fmla="*/ 531 h 637"/>
                </a:gdLst>
                <a:ahLst/>
                <a:cxnLst>
                  <a:cxn ang="0">
                    <a:pos x="T0" y="T1"/>
                  </a:cxn>
                  <a:cxn ang="0">
                    <a:pos x="T2" y="T3"/>
                  </a:cxn>
                  <a:cxn ang="0">
                    <a:pos x="T4" y="T5"/>
                  </a:cxn>
                  <a:cxn ang="0">
                    <a:pos x="T6" y="T7"/>
                  </a:cxn>
                  <a:cxn ang="0">
                    <a:pos x="T8" y="T9"/>
                  </a:cxn>
                  <a:cxn ang="0">
                    <a:pos x="T10" y="T11"/>
                  </a:cxn>
                </a:cxnLst>
                <a:rect l="0" t="0" r="r" b="b"/>
                <a:pathLst>
                  <a:path w="405" h="637">
                    <a:moveTo>
                      <a:pt x="33" y="166"/>
                    </a:moveTo>
                    <a:cubicBezTo>
                      <a:pt x="33" y="83"/>
                      <a:pt x="126" y="0"/>
                      <a:pt x="209" y="0"/>
                    </a:cubicBezTo>
                    <a:cubicBezTo>
                      <a:pt x="292" y="0"/>
                      <a:pt x="405" y="60"/>
                      <a:pt x="405" y="219"/>
                    </a:cubicBezTo>
                    <a:cubicBezTo>
                      <a:pt x="405" y="378"/>
                      <a:pt x="272" y="428"/>
                      <a:pt x="242" y="514"/>
                    </a:cubicBezTo>
                    <a:cubicBezTo>
                      <a:pt x="212" y="600"/>
                      <a:pt x="156" y="637"/>
                      <a:pt x="103" y="637"/>
                    </a:cubicBezTo>
                    <a:cubicBezTo>
                      <a:pt x="50" y="637"/>
                      <a:pt x="0" y="564"/>
                      <a:pt x="0" y="53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35" name="Freeform 56">
                <a:extLst>
                  <a:ext uri="{FF2B5EF4-FFF2-40B4-BE49-F238E27FC236}">
                    <a16:creationId xmlns:a16="http://schemas.microsoft.com/office/drawing/2014/main" id="{B981C4B5-A30D-96BD-4437-A1A42B9FFEA6}"/>
                  </a:ext>
                </a:extLst>
              </p:cNvPr>
              <p:cNvSpPr>
                <a:spLocks/>
              </p:cNvSpPr>
              <p:nvPr/>
            </p:nvSpPr>
            <p:spPr bwMode="auto">
              <a:xfrm>
                <a:off x="6620564" y="5016591"/>
                <a:ext cx="275721" cy="374792"/>
              </a:xfrm>
              <a:custGeom>
                <a:avLst/>
                <a:gdLst>
                  <a:gd name="T0" fmla="*/ 223 w 223"/>
                  <a:gd name="T1" fmla="*/ 88 h 303"/>
                  <a:gd name="T2" fmla="*/ 135 w 223"/>
                  <a:gd name="T3" fmla="*/ 0 h 303"/>
                  <a:gd name="T4" fmla="*/ 30 w 223"/>
                  <a:gd name="T5" fmla="*/ 170 h 303"/>
                  <a:gd name="T6" fmla="*/ 60 w 223"/>
                  <a:gd name="T7" fmla="*/ 246 h 303"/>
                  <a:gd name="T8" fmla="*/ 0 w 223"/>
                  <a:gd name="T9" fmla="*/ 303 h 303"/>
                </a:gdLst>
                <a:ahLst/>
                <a:cxnLst>
                  <a:cxn ang="0">
                    <a:pos x="T0" y="T1"/>
                  </a:cxn>
                  <a:cxn ang="0">
                    <a:pos x="T2" y="T3"/>
                  </a:cxn>
                  <a:cxn ang="0">
                    <a:pos x="T4" y="T5"/>
                  </a:cxn>
                  <a:cxn ang="0">
                    <a:pos x="T6" y="T7"/>
                  </a:cxn>
                  <a:cxn ang="0">
                    <a:pos x="T8" y="T9"/>
                  </a:cxn>
                </a:cxnLst>
                <a:rect l="0" t="0" r="r" b="b"/>
                <a:pathLst>
                  <a:path w="223" h="303">
                    <a:moveTo>
                      <a:pt x="223" y="88"/>
                    </a:moveTo>
                    <a:cubicBezTo>
                      <a:pt x="216" y="22"/>
                      <a:pt x="178" y="0"/>
                      <a:pt x="135" y="0"/>
                    </a:cubicBezTo>
                    <a:cubicBezTo>
                      <a:pt x="92" y="0"/>
                      <a:pt x="30" y="44"/>
                      <a:pt x="30" y="170"/>
                    </a:cubicBezTo>
                    <a:cubicBezTo>
                      <a:pt x="30" y="217"/>
                      <a:pt x="60" y="198"/>
                      <a:pt x="60" y="246"/>
                    </a:cubicBezTo>
                    <a:cubicBezTo>
                      <a:pt x="60" y="293"/>
                      <a:pt x="0" y="303"/>
                      <a:pt x="0" y="303"/>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grpSp>
      <p:sp>
        <p:nvSpPr>
          <p:cNvPr id="36" name="Rectangle 43">
            <a:extLst>
              <a:ext uri="{FF2B5EF4-FFF2-40B4-BE49-F238E27FC236}">
                <a16:creationId xmlns:a16="http://schemas.microsoft.com/office/drawing/2014/main" id="{30627A5B-2B15-42C7-9A79-D77A596EE3F0}"/>
              </a:ext>
            </a:extLst>
          </p:cNvPr>
          <p:cNvSpPr/>
          <p:nvPr/>
        </p:nvSpPr>
        <p:spPr>
          <a:xfrm>
            <a:off x="2907853" y="2651234"/>
            <a:ext cx="1111443" cy="692113"/>
          </a:xfrm>
          <a:prstGeom prst="rect">
            <a:avLst/>
          </a:prstGeom>
        </p:spPr>
        <p:txBody>
          <a:bodyPr wrap="square" lIns="121920" rIns="121920" bIns="60960">
            <a:spAutoFit/>
          </a:bodyPr>
          <a:lstStyle/>
          <a:p>
            <a:pPr algn="ctr">
              <a:lnSpc>
                <a:spcPct val="89000"/>
              </a:lnSpc>
            </a:pPr>
            <a:r>
              <a:rPr lang="en-GB" sz="4267">
                <a:solidFill>
                  <a:srgbClr val="003264"/>
                </a:solidFill>
                <a:latin typeface="Arial" panose="020B0604020202020204" pitchFamily="34" charset="0"/>
                <a:cs typeface="Arial" panose="020B0604020202020204" pitchFamily="34" charset="0"/>
              </a:rPr>
              <a:t>01</a:t>
            </a:r>
          </a:p>
        </p:txBody>
      </p:sp>
      <p:sp>
        <p:nvSpPr>
          <p:cNvPr id="37" name="Rectangle 44">
            <a:extLst>
              <a:ext uri="{FF2B5EF4-FFF2-40B4-BE49-F238E27FC236}">
                <a16:creationId xmlns:a16="http://schemas.microsoft.com/office/drawing/2014/main" id="{CEA815F5-2065-E13A-6CC9-47A97252E40A}"/>
              </a:ext>
            </a:extLst>
          </p:cNvPr>
          <p:cNvSpPr/>
          <p:nvPr/>
        </p:nvSpPr>
        <p:spPr>
          <a:xfrm>
            <a:off x="3978272" y="3877897"/>
            <a:ext cx="1111443" cy="692113"/>
          </a:xfrm>
          <a:prstGeom prst="rect">
            <a:avLst/>
          </a:prstGeom>
        </p:spPr>
        <p:txBody>
          <a:bodyPr wrap="square" lIns="121920" rIns="121920" bIns="60960">
            <a:spAutoFit/>
          </a:bodyPr>
          <a:lstStyle/>
          <a:p>
            <a:pPr algn="ctr">
              <a:lnSpc>
                <a:spcPct val="89000"/>
              </a:lnSpc>
            </a:pPr>
            <a:r>
              <a:rPr lang="en-GB" sz="4267">
                <a:solidFill>
                  <a:srgbClr val="003264"/>
                </a:solidFill>
                <a:latin typeface="Arial" panose="020B0604020202020204" pitchFamily="34" charset="0"/>
                <a:cs typeface="Arial" panose="020B0604020202020204" pitchFamily="34" charset="0"/>
              </a:rPr>
              <a:t>02</a:t>
            </a:r>
          </a:p>
        </p:txBody>
      </p:sp>
      <p:sp>
        <p:nvSpPr>
          <p:cNvPr id="38" name="Rectangle 45">
            <a:extLst>
              <a:ext uri="{FF2B5EF4-FFF2-40B4-BE49-F238E27FC236}">
                <a16:creationId xmlns:a16="http://schemas.microsoft.com/office/drawing/2014/main" id="{1A011D33-3657-D769-2081-56F3EC3ECB57}"/>
              </a:ext>
            </a:extLst>
          </p:cNvPr>
          <p:cNvSpPr/>
          <p:nvPr/>
        </p:nvSpPr>
        <p:spPr>
          <a:xfrm>
            <a:off x="6118150" y="3877897"/>
            <a:ext cx="1111443" cy="692113"/>
          </a:xfrm>
          <a:prstGeom prst="rect">
            <a:avLst/>
          </a:prstGeom>
        </p:spPr>
        <p:txBody>
          <a:bodyPr wrap="square" lIns="121920" rIns="121920" bIns="60960">
            <a:spAutoFit/>
          </a:bodyPr>
          <a:lstStyle/>
          <a:p>
            <a:pPr algn="ctr">
              <a:lnSpc>
                <a:spcPct val="89000"/>
              </a:lnSpc>
            </a:pPr>
            <a:r>
              <a:rPr lang="en-GB" sz="4267">
                <a:solidFill>
                  <a:srgbClr val="003264"/>
                </a:solidFill>
                <a:latin typeface="Arial" panose="020B0604020202020204" pitchFamily="34" charset="0"/>
                <a:cs typeface="Arial" panose="020B0604020202020204" pitchFamily="34" charset="0"/>
              </a:rPr>
              <a:t>04</a:t>
            </a:r>
          </a:p>
        </p:txBody>
      </p:sp>
      <p:sp>
        <p:nvSpPr>
          <p:cNvPr id="39" name="Rectangle 46">
            <a:extLst>
              <a:ext uri="{FF2B5EF4-FFF2-40B4-BE49-F238E27FC236}">
                <a16:creationId xmlns:a16="http://schemas.microsoft.com/office/drawing/2014/main" id="{EE1DD427-F648-6FC4-794C-32BE8BFF8BDF}"/>
              </a:ext>
            </a:extLst>
          </p:cNvPr>
          <p:cNvSpPr/>
          <p:nvPr/>
        </p:nvSpPr>
        <p:spPr>
          <a:xfrm>
            <a:off x="5046356" y="2651234"/>
            <a:ext cx="1111443" cy="692113"/>
          </a:xfrm>
          <a:prstGeom prst="rect">
            <a:avLst/>
          </a:prstGeom>
        </p:spPr>
        <p:txBody>
          <a:bodyPr wrap="square" lIns="121920" rIns="121920" bIns="60960">
            <a:spAutoFit/>
          </a:bodyPr>
          <a:lstStyle/>
          <a:p>
            <a:pPr algn="ctr">
              <a:lnSpc>
                <a:spcPct val="89000"/>
              </a:lnSpc>
            </a:pPr>
            <a:r>
              <a:rPr lang="en-GB" sz="4267">
                <a:solidFill>
                  <a:srgbClr val="003264"/>
                </a:solidFill>
                <a:latin typeface="Arial" panose="020B0604020202020204" pitchFamily="34" charset="0"/>
                <a:cs typeface="Arial" panose="020B0604020202020204" pitchFamily="34" charset="0"/>
              </a:rPr>
              <a:t>03</a:t>
            </a:r>
          </a:p>
        </p:txBody>
      </p:sp>
      <p:sp>
        <p:nvSpPr>
          <p:cNvPr id="40" name="Rectangle 47">
            <a:extLst>
              <a:ext uri="{FF2B5EF4-FFF2-40B4-BE49-F238E27FC236}">
                <a16:creationId xmlns:a16="http://schemas.microsoft.com/office/drawing/2014/main" id="{A3CF49C6-93C8-E1B4-5E89-971418B5B07F}"/>
              </a:ext>
            </a:extLst>
          </p:cNvPr>
          <p:cNvSpPr/>
          <p:nvPr/>
        </p:nvSpPr>
        <p:spPr>
          <a:xfrm>
            <a:off x="7184858" y="2651234"/>
            <a:ext cx="1111443" cy="692113"/>
          </a:xfrm>
          <a:prstGeom prst="rect">
            <a:avLst/>
          </a:prstGeom>
        </p:spPr>
        <p:txBody>
          <a:bodyPr wrap="square" lIns="121920" rIns="121920" bIns="60960">
            <a:spAutoFit/>
          </a:bodyPr>
          <a:lstStyle/>
          <a:p>
            <a:pPr algn="ctr">
              <a:lnSpc>
                <a:spcPct val="89000"/>
              </a:lnSpc>
            </a:pPr>
            <a:r>
              <a:rPr lang="en-GB" sz="4267">
                <a:solidFill>
                  <a:srgbClr val="003264"/>
                </a:solidFill>
                <a:latin typeface="Arial" panose="020B0604020202020204" pitchFamily="34" charset="0"/>
                <a:cs typeface="Arial" panose="020B0604020202020204" pitchFamily="34" charset="0"/>
              </a:rPr>
              <a:t>05</a:t>
            </a:r>
          </a:p>
        </p:txBody>
      </p:sp>
      <p:grpSp>
        <p:nvGrpSpPr>
          <p:cNvPr id="41" name="Group 5">
            <a:extLst>
              <a:ext uri="{FF2B5EF4-FFF2-40B4-BE49-F238E27FC236}">
                <a16:creationId xmlns:a16="http://schemas.microsoft.com/office/drawing/2014/main" id="{1492B054-AF1F-DA11-5526-AEF8EE2511A9}"/>
              </a:ext>
            </a:extLst>
          </p:cNvPr>
          <p:cNvGrpSpPr/>
          <p:nvPr/>
        </p:nvGrpSpPr>
        <p:grpSpPr>
          <a:xfrm>
            <a:off x="6369072" y="4617158"/>
            <a:ext cx="609600" cy="609600"/>
            <a:chOff x="6893475" y="4704312"/>
            <a:chExt cx="609600" cy="609600"/>
          </a:xfrm>
        </p:grpSpPr>
        <p:sp>
          <p:nvSpPr>
            <p:cNvPr id="42" name="Oval 6">
              <a:extLst>
                <a:ext uri="{FF2B5EF4-FFF2-40B4-BE49-F238E27FC236}">
                  <a16:creationId xmlns:a16="http://schemas.microsoft.com/office/drawing/2014/main" id="{B3B8966B-EF29-3BD4-24DF-D62712022D4C}"/>
                </a:ext>
              </a:extLst>
            </p:cNvPr>
            <p:cNvSpPr>
              <a:spLocks noChangeArrowheads="1"/>
            </p:cNvSpPr>
            <p:nvPr/>
          </p:nvSpPr>
          <p:spPr bwMode="auto">
            <a:xfrm>
              <a:off x="6893475" y="4704312"/>
              <a:ext cx="609600" cy="609600"/>
            </a:xfrm>
            <a:prstGeom prst="ellipse">
              <a:avLst/>
            </a:pr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nvGrpSpPr>
            <p:cNvPr id="43" name="Group 1">
              <a:extLst>
                <a:ext uri="{FF2B5EF4-FFF2-40B4-BE49-F238E27FC236}">
                  <a16:creationId xmlns:a16="http://schemas.microsoft.com/office/drawing/2014/main" id="{CEAB0805-FB5B-7528-C79B-2FE8E246D279}"/>
                </a:ext>
              </a:extLst>
            </p:cNvPr>
            <p:cNvGrpSpPr/>
            <p:nvPr/>
          </p:nvGrpSpPr>
          <p:grpSpPr>
            <a:xfrm>
              <a:off x="7047705" y="4855952"/>
              <a:ext cx="301139" cy="306320"/>
              <a:chOff x="5285779" y="3641964"/>
              <a:chExt cx="225854" cy="229740"/>
            </a:xfrm>
          </p:grpSpPr>
          <p:sp>
            <p:nvSpPr>
              <p:cNvPr id="44" name="Oval 43">
                <a:extLst>
                  <a:ext uri="{FF2B5EF4-FFF2-40B4-BE49-F238E27FC236}">
                    <a16:creationId xmlns:a16="http://schemas.microsoft.com/office/drawing/2014/main" id="{CF1F0B31-3CA1-9646-B09A-558157FE9237}"/>
                  </a:ext>
                </a:extLst>
              </p:cNvPr>
              <p:cNvSpPr>
                <a:spLocks noChangeArrowheads="1"/>
              </p:cNvSpPr>
              <p:nvPr/>
            </p:nvSpPr>
            <p:spPr bwMode="auto">
              <a:xfrm>
                <a:off x="5285779" y="3720853"/>
                <a:ext cx="72132" cy="71963"/>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2DEF8780-5231-C8D0-949B-49D64DA030C7}"/>
                  </a:ext>
                </a:extLst>
              </p:cNvPr>
              <p:cNvSpPr>
                <a:spLocks noChangeArrowheads="1"/>
              </p:cNvSpPr>
              <p:nvPr/>
            </p:nvSpPr>
            <p:spPr bwMode="auto">
              <a:xfrm>
                <a:off x="5439840" y="3799572"/>
                <a:ext cx="71793" cy="7213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0091ADA9-BF80-66B4-76E1-D181339BE85E}"/>
                  </a:ext>
                </a:extLst>
              </p:cNvPr>
              <p:cNvSpPr>
                <a:spLocks noChangeArrowheads="1"/>
              </p:cNvSpPr>
              <p:nvPr/>
            </p:nvSpPr>
            <p:spPr bwMode="auto">
              <a:xfrm>
                <a:off x="5439840" y="3641964"/>
                <a:ext cx="71793" cy="7213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47" name="Line 46">
                <a:extLst>
                  <a:ext uri="{FF2B5EF4-FFF2-40B4-BE49-F238E27FC236}">
                    <a16:creationId xmlns:a16="http://schemas.microsoft.com/office/drawing/2014/main" id="{384C0AB3-7B33-8050-FF19-69E1D1A17161}"/>
                  </a:ext>
                </a:extLst>
              </p:cNvPr>
              <p:cNvSpPr>
                <a:spLocks noChangeShapeType="1"/>
              </p:cNvSpPr>
              <p:nvPr/>
            </p:nvSpPr>
            <p:spPr bwMode="auto">
              <a:xfrm>
                <a:off x="5354025" y="3773220"/>
                <a:ext cx="89700" cy="45779"/>
              </a:xfrm>
              <a:prstGeom prst="line">
                <a:avLst/>
              </a:prstGeom>
              <a:noFill/>
              <a:ln w="158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sp>
            <p:nvSpPr>
              <p:cNvPr id="48" name="Line 47">
                <a:extLst>
                  <a:ext uri="{FF2B5EF4-FFF2-40B4-BE49-F238E27FC236}">
                    <a16:creationId xmlns:a16="http://schemas.microsoft.com/office/drawing/2014/main" id="{E937B997-DDD3-19FE-8ECB-850FB886FE16}"/>
                  </a:ext>
                </a:extLst>
              </p:cNvPr>
              <p:cNvSpPr>
                <a:spLocks noChangeShapeType="1"/>
              </p:cNvSpPr>
              <p:nvPr/>
            </p:nvSpPr>
            <p:spPr bwMode="auto">
              <a:xfrm flipH="1">
                <a:off x="5354025" y="3694669"/>
                <a:ext cx="89700" cy="45779"/>
              </a:xfrm>
              <a:prstGeom prst="line">
                <a:avLst/>
              </a:prstGeom>
              <a:noFill/>
              <a:ln w="158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GB" sz="3200">
                  <a:solidFill>
                    <a:srgbClr val="003264"/>
                  </a:solidFill>
                  <a:latin typeface="Arial" panose="020B0604020202020204" pitchFamily="34" charset="0"/>
                  <a:cs typeface="Arial" panose="020B0604020202020204" pitchFamily="34" charset="0"/>
                </a:endParaRPr>
              </a:p>
            </p:txBody>
          </p:sp>
        </p:grpSp>
      </p:grpSp>
      <p:cxnSp>
        <p:nvCxnSpPr>
          <p:cNvPr id="49" name="Straight Connector 73">
            <a:extLst>
              <a:ext uri="{FF2B5EF4-FFF2-40B4-BE49-F238E27FC236}">
                <a16:creationId xmlns:a16="http://schemas.microsoft.com/office/drawing/2014/main" id="{43BEA481-A396-C864-4A81-67F532DFAE88}"/>
              </a:ext>
            </a:extLst>
          </p:cNvPr>
          <p:cNvCxnSpPr/>
          <p:nvPr/>
        </p:nvCxnSpPr>
        <p:spPr>
          <a:xfrm flipH="1">
            <a:off x="2320397" y="2984714"/>
            <a:ext cx="304800" cy="1"/>
          </a:xfrm>
          <a:prstGeom prst="line">
            <a:avLst/>
          </a:prstGeom>
          <a:ln w="12700" cmpd="sng">
            <a:solidFill>
              <a:schemeClr val="bg1">
                <a:lumMod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50" name="Straight Connector 75">
            <a:extLst>
              <a:ext uri="{FF2B5EF4-FFF2-40B4-BE49-F238E27FC236}">
                <a16:creationId xmlns:a16="http://schemas.microsoft.com/office/drawing/2014/main" id="{60A4A65A-5B67-6D45-7A79-321984C0096C}"/>
              </a:ext>
            </a:extLst>
          </p:cNvPr>
          <p:cNvCxnSpPr/>
          <p:nvPr/>
        </p:nvCxnSpPr>
        <p:spPr>
          <a:xfrm>
            <a:off x="8566125" y="2984714"/>
            <a:ext cx="304800" cy="1"/>
          </a:xfrm>
          <a:prstGeom prst="line">
            <a:avLst/>
          </a:prstGeom>
          <a:ln w="12700" cmpd="sng">
            <a:solidFill>
              <a:schemeClr val="bg2"/>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51" name="Rectangle 80">
            <a:extLst>
              <a:ext uri="{FF2B5EF4-FFF2-40B4-BE49-F238E27FC236}">
                <a16:creationId xmlns:a16="http://schemas.microsoft.com/office/drawing/2014/main" id="{6F51BCD1-ADC1-4238-8AF0-DFBEAA65182F}"/>
              </a:ext>
            </a:extLst>
          </p:cNvPr>
          <p:cNvSpPr/>
          <p:nvPr/>
        </p:nvSpPr>
        <p:spPr>
          <a:xfrm>
            <a:off x="7705197" y="5102338"/>
            <a:ext cx="2235200" cy="801758"/>
          </a:xfrm>
          <a:prstGeom prst="rect">
            <a:avLst/>
          </a:prstGeom>
        </p:spPr>
        <p:txBody>
          <a:bodyPr wrap="square" lIns="121920" rIns="121920" bIns="60960">
            <a:spAutoFit/>
          </a:bodyPr>
          <a:lstStyle/>
          <a:p>
            <a:pPr>
              <a:lnSpc>
                <a:spcPct val="89000"/>
              </a:lnSpc>
            </a:pPr>
            <a:r>
              <a:rPr lang="en-GB" sz="2133" b="1">
                <a:solidFill>
                  <a:srgbClr val="00A1E5"/>
                </a:solidFill>
                <a:latin typeface="Arial" panose="020B0604020202020204" pitchFamily="34" charset="0"/>
                <a:cs typeface="Arial" panose="020B0604020202020204" pitchFamily="34" charset="0"/>
              </a:rPr>
              <a:t>KEY STEP</a:t>
            </a:r>
          </a:p>
          <a:p>
            <a:pPr>
              <a:lnSpc>
                <a:spcPct val="89000"/>
              </a:lnSpc>
            </a:pPr>
            <a:r>
              <a:rPr lang="en-GB" sz="1400">
                <a:solidFill>
                  <a:srgbClr val="003264"/>
                </a:solidFill>
                <a:latin typeface="Arial" panose="020B0604020202020204" pitchFamily="34" charset="0"/>
                <a:cs typeface="Arial" panose="020B0604020202020204" pitchFamily="34" charset="0"/>
              </a:rPr>
              <a:t>Donec </a:t>
            </a:r>
            <a:r>
              <a:rPr lang="en-GB" sz="1400" err="1">
                <a:solidFill>
                  <a:srgbClr val="003264"/>
                </a:solidFill>
                <a:latin typeface="Arial" panose="020B0604020202020204" pitchFamily="34" charset="0"/>
                <a:cs typeface="Arial" panose="020B0604020202020204" pitchFamily="34" charset="0"/>
              </a:rPr>
              <a:t>dapibus</a:t>
            </a:r>
            <a:r>
              <a:rPr lang="en-GB" sz="1400">
                <a:solidFill>
                  <a:srgbClr val="003264"/>
                </a:solidFill>
                <a:latin typeface="Arial" panose="020B0604020202020204" pitchFamily="34" charset="0"/>
                <a:cs typeface="Arial" panose="020B0604020202020204" pitchFamily="34" charset="0"/>
              </a:rPr>
              <a:t> ex </a:t>
            </a:r>
            <a:r>
              <a:rPr lang="en-GB" sz="1400" err="1">
                <a:solidFill>
                  <a:srgbClr val="003264"/>
                </a:solidFill>
                <a:latin typeface="Arial" panose="020B0604020202020204" pitchFamily="34" charset="0"/>
                <a:cs typeface="Arial" panose="020B0604020202020204" pitchFamily="34" charset="0"/>
              </a:rPr>
              <a:t>tortor</a:t>
            </a:r>
            <a:r>
              <a:rPr lang="en-GB" sz="1400">
                <a:solidFill>
                  <a:srgbClr val="003264"/>
                </a:solidFill>
                <a:latin typeface="Arial" panose="020B0604020202020204" pitchFamily="34" charset="0"/>
                <a:cs typeface="Arial" panose="020B0604020202020204" pitchFamily="34" charset="0"/>
              </a:rPr>
              <a:t>, </a:t>
            </a:r>
            <a:r>
              <a:rPr lang="en-GB" sz="1400" err="1">
                <a:solidFill>
                  <a:srgbClr val="003264"/>
                </a:solidFill>
                <a:latin typeface="Arial" panose="020B0604020202020204" pitchFamily="34" charset="0"/>
                <a:cs typeface="Arial" panose="020B0604020202020204" pitchFamily="34" charset="0"/>
              </a:rPr>
              <a:t>pellentesque</a:t>
            </a:r>
            <a:endParaRPr lang="en-GB" sz="1400">
              <a:solidFill>
                <a:srgbClr val="003264"/>
              </a:solidFill>
              <a:latin typeface="Arial" panose="020B0604020202020204" pitchFamily="34" charset="0"/>
              <a:cs typeface="Arial" panose="020B0604020202020204" pitchFamily="34" charset="0"/>
            </a:endParaRPr>
          </a:p>
        </p:txBody>
      </p:sp>
      <p:sp>
        <p:nvSpPr>
          <p:cNvPr id="52" name="Rectangle 81">
            <a:extLst>
              <a:ext uri="{FF2B5EF4-FFF2-40B4-BE49-F238E27FC236}">
                <a16:creationId xmlns:a16="http://schemas.microsoft.com/office/drawing/2014/main" id="{C2CB8843-8ABA-242A-4E71-CAC8536DCD6B}"/>
              </a:ext>
            </a:extLst>
          </p:cNvPr>
          <p:cNvSpPr/>
          <p:nvPr/>
        </p:nvSpPr>
        <p:spPr>
          <a:xfrm>
            <a:off x="1260745" y="5102338"/>
            <a:ext cx="2235200" cy="801758"/>
          </a:xfrm>
          <a:prstGeom prst="rect">
            <a:avLst/>
          </a:prstGeom>
        </p:spPr>
        <p:txBody>
          <a:bodyPr wrap="square" lIns="121920" rIns="121920" bIns="60960">
            <a:spAutoFit/>
          </a:bodyPr>
          <a:lstStyle/>
          <a:p>
            <a:pPr algn="r">
              <a:lnSpc>
                <a:spcPct val="89000"/>
              </a:lnSpc>
            </a:pPr>
            <a:r>
              <a:rPr lang="en-GB" sz="2133" b="1">
                <a:solidFill>
                  <a:srgbClr val="00A1E5"/>
                </a:solidFill>
                <a:latin typeface="Arial" panose="020B0604020202020204" pitchFamily="34" charset="0"/>
                <a:cs typeface="Arial" panose="020B0604020202020204" pitchFamily="34" charset="0"/>
              </a:rPr>
              <a:t>KEY STEP</a:t>
            </a:r>
          </a:p>
          <a:p>
            <a:pPr algn="r">
              <a:lnSpc>
                <a:spcPct val="89000"/>
              </a:lnSpc>
            </a:pPr>
            <a:r>
              <a:rPr lang="en-GB" sz="1400">
                <a:solidFill>
                  <a:srgbClr val="003264"/>
                </a:solidFill>
                <a:latin typeface="Arial" panose="020B0604020202020204" pitchFamily="34" charset="0"/>
                <a:cs typeface="Arial" panose="020B0604020202020204" pitchFamily="34" charset="0"/>
              </a:rPr>
              <a:t>Donec </a:t>
            </a:r>
            <a:r>
              <a:rPr lang="en-GB" sz="1400" err="1">
                <a:solidFill>
                  <a:srgbClr val="003264"/>
                </a:solidFill>
                <a:latin typeface="Arial" panose="020B0604020202020204" pitchFamily="34" charset="0"/>
                <a:cs typeface="Arial" panose="020B0604020202020204" pitchFamily="34" charset="0"/>
              </a:rPr>
              <a:t>dapibus</a:t>
            </a:r>
            <a:r>
              <a:rPr lang="en-GB" sz="1400">
                <a:solidFill>
                  <a:srgbClr val="003264"/>
                </a:solidFill>
                <a:latin typeface="Arial" panose="020B0604020202020204" pitchFamily="34" charset="0"/>
                <a:cs typeface="Arial" panose="020B0604020202020204" pitchFamily="34" charset="0"/>
              </a:rPr>
              <a:t> ex </a:t>
            </a:r>
            <a:r>
              <a:rPr lang="en-GB" sz="1400" err="1">
                <a:solidFill>
                  <a:srgbClr val="003264"/>
                </a:solidFill>
                <a:latin typeface="Arial" panose="020B0604020202020204" pitchFamily="34" charset="0"/>
                <a:cs typeface="Arial" panose="020B0604020202020204" pitchFamily="34" charset="0"/>
              </a:rPr>
              <a:t>tortor</a:t>
            </a:r>
            <a:r>
              <a:rPr lang="en-GB" sz="1400">
                <a:solidFill>
                  <a:srgbClr val="003264"/>
                </a:solidFill>
                <a:latin typeface="Arial" panose="020B0604020202020204" pitchFamily="34" charset="0"/>
                <a:cs typeface="Arial" panose="020B0604020202020204" pitchFamily="34" charset="0"/>
              </a:rPr>
              <a:t>, </a:t>
            </a:r>
            <a:r>
              <a:rPr lang="en-GB" sz="1400" err="1">
                <a:solidFill>
                  <a:srgbClr val="003264"/>
                </a:solidFill>
                <a:latin typeface="Arial" panose="020B0604020202020204" pitchFamily="34" charset="0"/>
                <a:cs typeface="Arial" panose="020B0604020202020204" pitchFamily="34" charset="0"/>
              </a:rPr>
              <a:t>pellentesque</a:t>
            </a:r>
            <a:endParaRPr lang="en-GB" sz="1400">
              <a:solidFill>
                <a:srgbClr val="003264"/>
              </a:solidFill>
              <a:latin typeface="Arial" panose="020B0604020202020204" pitchFamily="34" charset="0"/>
              <a:cs typeface="Arial" panose="020B0604020202020204" pitchFamily="34" charset="0"/>
            </a:endParaRPr>
          </a:p>
        </p:txBody>
      </p:sp>
      <p:sp>
        <p:nvSpPr>
          <p:cNvPr id="53" name="Freeform 82">
            <a:extLst>
              <a:ext uri="{FF2B5EF4-FFF2-40B4-BE49-F238E27FC236}">
                <a16:creationId xmlns:a16="http://schemas.microsoft.com/office/drawing/2014/main" id="{17B05A10-CC5C-5843-2139-43F2B45EFA72}"/>
              </a:ext>
            </a:extLst>
          </p:cNvPr>
          <p:cNvSpPr/>
          <p:nvPr/>
        </p:nvSpPr>
        <p:spPr>
          <a:xfrm>
            <a:off x="6680044" y="5219912"/>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6"/>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200">
              <a:solidFill>
                <a:srgbClr val="003264"/>
              </a:solidFill>
              <a:latin typeface="Arial" panose="020B0604020202020204" pitchFamily="34" charset="0"/>
              <a:cs typeface="Arial" panose="020B0604020202020204" pitchFamily="34" charset="0"/>
            </a:endParaRPr>
          </a:p>
        </p:txBody>
      </p:sp>
      <p:sp>
        <p:nvSpPr>
          <p:cNvPr id="54" name="Freeform 84">
            <a:extLst>
              <a:ext uri="{FF2B5EF4-FFF2-40B4-BE49-F238E27FC236}">
                <a16:creationId xmlns:a16="http://schemas.microsoft.com/office/drawing/2014/main" id="{D01B5E86-451F-89E0-D09C-AA70BDCA0E20}"/>
              </a:ext>
            </a:extLst>
          </p:cNvPr>
          <p:cNvSpPr/>
          <p:nvPr/>
        </p:nvSpPr>
        <p:spPr>
          <a:xfrm flipH="1">
            <a:off x="3645626" y="5219912"/>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1"/>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200">
              <a:solidFill>
                <a:srgbClr val="003264"/>
              </a:solidFill>
              <a:latin typeface="Arial" panose="020B0604020202020204" pitchFamily="34" charset="0"/>
              <a:cs typeface="Arial" panose="020B0604020202020204" pitchFamily="34" charset="0"/>
            </a:endParaRPr>
          </a:p>
        </p:txBody>
      </p:sp>
      <p:sp>
        <p:nvSpPr>
          <p:cNvPr id="55" name="Freeform 85">
            <a:extLst>
              <a:ext uri="{FF2B5EF4-FFF2-40B4-BE49-F238E27FC236}">
                <a16:creationId xmlns:a16="http://schemas.microsoft.com/office/drawing/2014/main" id="{8E987C60-A159-3F7F-B5E5-61D074506CD4}"/>
              </a:ext>
            </a:extLst>
          </p:cNvPr>
          <p:cNvSpPr/>
          <p:nvPr/>
        </p:nvSpPr>
        <p:spPr>
          <a:xfrm flipV="1">
            <a:off x="5596346" y="1736725"/>
            <a:ext cx="2616852" cy="248964"/>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2"/>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3200">
              <a:solidFill>
                <a:srgbClr val="003264"/>
              </a:solidFill>
              <a:latin typeface="Arial" panose="020B0604020202020204" pitchFamily="34" charset="0"/>
              <a:cs typeface="Arial" panose="020B0604020202020204" pitchFamily="34" charset="0"/>
            </a:endParaRPr>
          </a:p>
        </p:txBody>
      </p:sp>
      <p:sp>
        <p:nvSpPr>
          <p:cNvPr id="56" name="Rectangle 86">
            <a:extLst>
              <a:ext uri="{FF2B5EF4-FFF2-40B4-BE49-F238E27FC236}">
                <a16:creationId xmlns:a16="http://schemas.microsoft.com/office/drawing/2014/main" id="{4B9A2CA9-EBE1-191C-203E-B6BA7411467B}"/>
              </a:ext>
            </a:extLst>
          </p:cNvPr>
          <p:cNvSpPr/>
          <p:nvPr/>
        </p:nvSpPr>
        <p:spPr>
          <a:xfrm>
            <a:off x="8292696" y="1261314"/>
            <a:ext cx="2235200" cy="801758"/>
          </a:xfrm>
          <a:prstGeom prst="rect">
            <a:avLst/>
          </a:prstGeom>
        </p:spPr>
        <p:txBody>
          <a:bodyPr wrap="square" lIns="121920" rIns="121920" bIns="60960">
            <a:spAutoFit/>
          </a:bodyPr>
          <a:lstStyle/>
          <a:p>
            <a:pPr>
              <a:lnSpc>
                <a:spcPct val="89000"/>
              </a:lnSpc>
            </a:pPr>
            <a:r>
              <a:rPr lang="en-GB" sz="2133" b="1">
                <a:solidFill>
                  <a:srgbClr val="00A1E5"/>
                </a:solidFill>
                <a:latin typeface="Arial" panose="020B0604020202020204" pitchFamily="34" charset="0"/>
                <a:cs typeface="Arial" panose="020B0604020202020204" pitchFamily="34" charset="0"/>
              </a:rPr>
              <a:t>KEY STEP</a:t>
            </a:r>
          </a:p>
          <a:p>
            <a:pPr>
              <a:lnSpc>
                <a:spcPct val="89000"/>
              </a:lnSpc>
            </a:pPr>
            <a:r>
              <a:rPr lang="en-GB" sz="1400">
                <a:solidFill>
                  <a:srgbClr val="003264"/>
                </a:solidFill>
                <a:latin typeface="Arial" panose="020B0604020202020204" pitchFamily="34" charset="0"/>
                <a:cs typeface="Arial" panose="020B0604020202020204" pitchFamily="34" charset="0"/>
              </a:rPr>
              <a:t>Donec </a:t>
            </a:r>
            <a:r>
              <a:rPr lang="en-GB" sz="1400" err="1">
                <a:solidFill>
                  <a:srgbClr val="003264"/>
                </a:solidFill>
                <a:latin typeface="Arial" panose="020B0604020202020204" pitchFamily="34" charset="0"/>
                <a:cs typeface="Arial" panose="020B0604020202020204" pitchFamily="34" charset="0"/>
              </a:rPr>
              <a:t>dapibus</a:t>
            </a:r>
            <a:r>
              <a:rPr lang="en-GB" sz="1400">
                <a:solidFill>
                  <a:srgbClr val="003264"/>
                </a:solidFill>
                <a:latin typeface="Arial" panose="020B0604020202020204" pitchFamily="34" charset="0"/>
                <a:cs typeface="Arial" panose="020B0604020202020204" pitchFamily="34" charset="0"/>
              </a:rPr>
              <a:t> ex </a:t>
            </a:r>
            <a:r>
              <a:rPr lang="en-GB" sz="1400" err="1">
                <a:solidFill>
                  <a:srgbClr val="003264"/>
                </a:solidFill>
                <a:latin typeface="Arial" panose="020B0604020202020204" pitchFamily="34" charset="0"/>
                <a:cs typeface="Arial" panose="020B0604020202020204" pitchFamily="34" charset="0"/>
              </a:rPr>
              <a:t>tortor</a:t>
            </a:r>
            <a:r>
              <a:rPr lang="en-GB" sz="1400">
                <a:solidFill>
                  <a:srgbClr val="003264"/>
                </a:solidFill>
                <a:latin typeface="Arial" panose="020B0604020202020204" pitchFamily="34" charset="0"/>
                <a:cs typeface="Arial" panose="020B0604020202020204" pitchFamily="34" charset="0"/>
              </a:rPr>
              <a:t>, </a:t>
            </a:r>
            <a:r>
              <a:rPr lang="en-GB" sz="1400" err="1">
                <a:solidFill>
                  <a:srgbClr val="003264"/>
                </a:solidFill>
                <a:latin typeface="Arial" panose="020B0604020202020204" pitchFamily="34" charset="0"/>
                <a:cs typeface="Arial" panose="020B0604020202020204" pitchFamily="34" charset="0"/>
              </a:rPr>
              <a:t>pellentesque</a:t>
            </a:r>
            <a:endParaRPr lang="en-GB" sz="1400">
              <a:solidFill>
                <a:srgbClr val="003264"/>
              </a:solidFill>
              <a:latin typeface="Arial" panose="020B0604020202020204" pitchFamily="34" charset="0"/>
              <a:cs typeface="Arial" panose="020B0604020202020204" pitchFamily="34" charset="0"/>
            </a:endParaRPr>
          </a:p>
        </p:txBody>
      </p:sp>
      <p:grpSp>
        <p:nvGrpSpPr>
          <p:cNvPr id="57" name="Group 7">
            <a:extLst>
              <a:ext uri="{FF2B5EF4-FFF2-40B4-BE49-F238E27FC236}">
                <a16:creationId xmlns:a16="http://schemas.microsoft.com/office/drawing/2014/main" id="{7CC35F9E-A0F1-DEDC-8C8F-0F0A8EA766BD}"/>
              </a:ext>
            </a:extLst>
          </p:cNvPr>
          <p:cNvGrpSpPr/>
          <p:nvPr/>
        </p:nvGrpSpPr>
        <p:grpSpPr>
          <a:xfrm>
            <a:off x="7432063" y="1982592"/>
            <a:ext cx="609600" cy="609600"/>
            <a:chOff x="7960183" y="2051161"/>
            <a:chExt cx="609600" cy="609600"/>
          </a:xfrm>
          <a:solidFill>
            <a:schemeClr val="bg1">
              <a:lumMod val="50000"/>
            </a:schemeClr>
          </a:solidFill>
        </p:grpSpPr>
        <p:sp>
          <p:nvSpPr>
            <p:cNvPr id="58" name="Oval 6">
              <a:extLst>
                <a:ext uri="{FF2B5EF4-FFF2-40B4-BE49-F238E27FC236}">
                  <a16:creationId xmlns:a16="http://schemas.microsoft.com/office/drawing/2014/main" id="{558243EC-CB21-FCDC-1FFE-A2787B7527B9}"/>
                </a:ext>
              </a:extLst>
            </p:cNvPr>
            <p:cNvSpPr>
              <a:spLocks noChangeArrowheads="1"/>
            </p:cNvSpPr>
            <p:nvPr/>
          </p:nvSpPr>
          <p:spPr bwMode="auto">
            <a:xfrm>
              <a:off x="7960183" y="2051161"/>
              <a:ext cx="609600" cy="609600"/>
            </a:xfrm>
            <a:prstGeom prst="ellipse">
              <a:avLst/>
            </a:prstGeom>
            <a:solidFill>
              <a:srgbClr val="D61E5C"/>
            </a:solidFill>
            <a:ln w="9525">
              <a:noFill/>
              <a:round/>
              <a:headEnd/>
              <a:tailEnd/>
            </a:ln>
          </p:spPr>
          <p:txBody>
            <a:bodyPr vert="horz" wrap="square" lIns="121920" tIns="60960" rIns="121920" bIns="60960" numCol="1" anchor="t" anchorCtr="0" compatLnSpc="1">
              <a:prstTxWarp prst="textNoShape">
                <a:avLst/>
              </a:prstTxWarp>
            </a:bodyPr>
            <a:lstStyle/>
            <a:p>
              <a:endParaRPr lang="en-GB" sz="3200">
                <a:solidFill>
                  <a:schemeClr val="tx1">
                    <a:lumMod val="50000"/>
                    <a:lumOff val="50000"/>
                  </a:schemeClr>
                </a:solidFill>
                <a:latin typeface="DINOT-Light" panose="02000504040000020003" pitchFamily="2" charset="77"/>
              </a:endParaRPr>
            </a:p>
          </p:txBody>
        </p:sp>
        <p:grpSp>
          <p:nvGrpSpPr>
            <p:cNvPr id="59" name="Group 35">
              <a:extLst>
                <a:ext uri="{FF2B5EF4-FFF2-40B4-BE49-F238E27FC236}">
                  <a16:creationId xmlns:a16="http://schemas.microsoft.com/office/drawing/2014/main" id="{FDB2957C-BD07-1FF8-5982-737FE49E4B44}"/>
                </a:ext>
              </a:extLst>
            </p:cNvPr>
            <p:cNvGrpSpPr/>
            <p:nvPr/>
          </p:nvGrpSpPr>
          <p:grpSpPr>
            <a:xfrm>
              <a:off x="8160091" y="2160323"/>
              <a:ext cx="255156" cy="401419"/>
              <a:chOff x="6507864" y="4896553"/>
              <a:chExt cx="501120" cy="788374"/>
            </a:xfrm>
            <a:grpFill/>
          </p:grpSpPr>
          <p:sp>
            <p:nvSpPr>
              <p:cNvPr id="60" name="Freeform 55">
                <a:extLst>
                  <a:ext uri="{FF2B5EF4-FFF2-40B4-BE49-F238E27FC236}">
                    <a16:creationId xmlns:a16="http://schemas.microsoft.com/office/drawing/2014/main" id="{3F0757F6-A662-3D35-161C-BA8CE622D11E}"/>
                  </a:ext>
                </a:extLst>
              </p:cNvPr>
              <p:cNvSpPr>
                <a:spLocks/>
              </p:cNvSpPr>
              <p:nvPr/>
            </p:nvSpPr>
            <p:spPr bwMode="auto">
              <a:xfrm>
                <a:off x="6507864" y="4896553"/>
                <a:ext cx="501120" cy="788374"/>
              </a:xfrm>
              <a:custGeom>
                <a:avLst/>
                <a:gdLst>
                  <a:gd name="T0" fmla="*/ 33 w 405"/>
                  <a:gd name="T1" fmla="*/ 166 h 637"/>
                  <a:gd name="T2" fmla="*/ 209 w 405"/>
                  <a:gd name="T3" fmla="*/ 0 h 637"/>
                  <a:gd name="T4" fmla="*/ 405 w 405"/>
                  <a:gd name="T5" fmla="*/ 219 h 637"/>
                  <a:gd name="T6" fmla="*/ 242 w 405"/>
                  <a:gd name="T7" fmla="*/ 514 h 637"/>
                  <a:gd name="T8" fmla="*/ 103 w 405"/>
                  <a:gd name="T9" fmla="*/ 637 h 637"/>
                  <a:gd name="T10" fmla="*/ 0 w 405"/>
                  <a:gd name="T11" fmla="*/ 531 h 637"/>
                </a:gdLst>
                <a:ahLst/>
                <a:cxnLst>
                  <a:cxn ang="0">
                    <a:pos x="T0" y="T1"/>
                  </a:cxn>
                  <a:cxn ang="0">
                    <a:pos x="T2" y="T3"/>
                  </a:cxn>
                  <a:cxn ang="0">
                    <a:pos x="T4" y="T5"/>
                  </a:cxn>
                  <a:cxn ang="0">
                    <a:pos x="T6" y="T7"/>
                  </a:cxn>
                  <a:cxn ang="0">
                    <a:pos x="T8" y="T9"/>
                  </a:cxn>
                  <a:cxn ang="0">
                    <a:pos x="T10" y="T11"/>
                  </a:cxn>
                </a:cxnLst>
                <a:rect l="0" t="0" r="r" b="b"/>
                <a:pathLst>
                  <a:path w="405" h="637">
                    <a:moveTo>
                      <a:pt x="33" y="166"/>
                    </a:moveTo>
                    <a:cubicBezTo>
                      <a:pt x="33" y="83"/>
                      <a:pt x="126" y="0"/>
                      <a:pt x="209" y="0"/>
                    </a:cubicBezTo>
                    <a:cubicBezTo>
                      <a:pt x="292" y="0"/>
                      <a:pt x="405" y="60"/>
                      <a:pt x="405" y="219"/>
                    </a:cubicBezTo>
                    <a:cubicBezTo>
                      <a:pt x="405" y="378"/>
                      <a:pt x="272" y="428"/>
                      <a:pt x="242" y="514"/>
                    </a:cubicBezTo>
                    <a:cubicBezTo>
                      <a:pt x="212" y="600"/>
                      <a:pt x="156" y="637"/>
                      <a:pt x="103" y="637"/>
                    </a:cubicBezTo>
                    <a:cubicBezTo>
                      <a:pt x="50" y="637"/>
                      <a:pt x="0" y="564"/>
                      <a:pt x="0" y="531"/>
                    </a:cubicBezTo>
                  </a:path>
                </a:pathLst>
              </a:custGeom>
              <a:solidFill>
                <a:srgbClr val="D61E5C"/>
              </a:solid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endParaRPr lang="en-GB" sz="3200">
                  <a:solidFill>
                    <a:schemeClr val="tx1">
                      <a:lumMod val="50000"/>
                      <a:lumOff val="50000"/>
                    </a:schemeClr>
                  </a:solidFill>
                  <a:latin typeface="DINOT-Light" panose="02000504040000020003" pitchFamily="2" charset="77"/>
                </a:endParaRPr>
              </a:p>
            </p:txBody>
          </p:sp>
          <p:sp>
            <p:nvSpPr>
              <p:cNvPr id="61" name="Freeform 56">
                <a:extLst>
                  <a:ext uri="{FF2B5EF4-FFF2-40B4-BE49-F238E27FC236}">
                    <a16:creationId xmlns:a16="http://schemas.microsoft.com/office/drawing/2014/main" id="{DFE0B7FD-1551-FA18-A913-C0736D9EEC87}"/>
                  </a:ext>
                </a:extLst>
              </p:cNvPr>
              <p:cNvSpPr>
                <a:spLocks/>
              </p:cNvSpPr>
              <p:nvPr/>
            </p:nvSpPr>
            <p:spPr bwMode="auto">
              <a:xfrm>
                <a:off x="6620564" y="5016591"/>
                <a:ext cx="275721" cy="374792"/>
              </a:xfrm>
              <a:custGeom>
                <a:avLst/>
                <a:gdLst>
                  <a:gd name="T0" fmla="*/ 223 w 223"/>
                  <a:gd name="T1" fmla="*/ 88 h 303"/>
                  <a:gd name="T2" fmla="*/ 135 w 223"/>
                  <a:gd name="T3" fmla="*/ 0 h 303"/>
                  <a:gd name="T4" fmla="*/ 30 w 223"/>
                  <a:gd name="T5" fmla="*/ 170 h 303"/>
                  <a:gd name="T6" fmla="*/ 60 w 223"/>
                  <a:gd name="T7" fmla="*/ 246 h 303"/>
                  <a:gd name="T8" fmla="*/ 0 w 223"/>
                  <a:gd name="T9" fmla="*/ 303 h 303"/>
                </a:gdLst>
                <a:ahLst/>
                <a:cxnLst>
                  <a:cxn ang="0">
                    <a:pos x="T0" y="T1"/>
                  </a:cxn>
                  <a:cxn ang="0">
                    <a:pos x="T2" y="T3"/>
                  </a:cxn>
                  <a:cxn ang="0">
                    <a:pos x="T4" y="T5"/>
                  </a:cxn>
                  <a:cxn ang="0">
                    <a:pos x="T6" y="T7"/>
                  </a:cxn>
                  <a:cxn ang="0">
                    <a:pos x="T8" y="T9"/>
                  </a:cxn>
                </a:cxnLst>
                <a:rect l="0" t="0" r="r" b="b"/>
                <a:pathLst>
                  <a:path w="223" h="303">
                    <a:moveTo>
                      <a:pt x="223" y="88"/>
                    </a:moveTo>
                    <a:cubicBezTo>
                      <a:pt x="216" y="22"/>
                      <a:pt x="178" y="0"/>
                      <a:pt x="135" y="0"/>
                    </a:cubicBezTo>
                    <a:cubicBezTo>
                      <a:pt x="92" y="0"/>
                      <a:pt x="30" y="44"/>
                      <a:pt x="30" y="170"/>
                    </a:cubicBezTo>
                    <a:cubicBezTo>
                      <a:pt x="30" y="217"/>
                      <a:pt x="60" y="198"/>
                      <a:pt x="60" y="246"/>
                    </a:cubicBezTo>
                    <a:cubicBezTo>
                      <a:pt x="60" y="293"/>
                      <a:pt x="0" y="303"/>
                      <a:pt x="0" y="303"/>
                    </a:cubicBezTo>
                  </a:path>
                </a:pathLst>
              </a:custGeom>
              <a:solidFill>
                <a:srgbClr val="D61E5C"/>
              </a:solidFill>
              <a:ln w="19050" cap="rnd">
                <a:solidFill>
                  <a:srgbClr val="FFFFFF"/>
                </a:solidFill>
                <a:prstDash val="solid"/>
                <a:round/>
                <a:headEnd/>
                <a:tailEnd/>
              </a:ln>
            </p:spPr>
            <p:txBody>
              <a:bodyPr vert="horz" wrap="square" lIns="121920" tIns="60960" rIns="121920" bIns="60960" numCol="1" anchor="t" anchorCtr="0" compatLnSpc="1">
                <a:prstTxWarp prst="textNoShape">
                  <a:avLst/>
                </a:prstTxWarp>
              </a:bodyPr>
              <a:lstStyle/>
              <a:p>
                <a:endParaRPr lang="en-GB" sz="3200">
                  <a:solidFill>
                    <a:schemeClr val="tx1">
                      <a:lumMod val="50000"/>
                      <a:lumOff val="50000"/>
                    </a:schemeClr>
                  </a:solidFill>
                  <a:latin typeface="DINOT-Light" panose="02000504040000020003" pitchFamily="2" charset="77"/>
                </a:endParaRPr>
              </a:p>
            </p:txBody>
          </p:sp>
        </p:grpSp>
      </p:grpSp>
      <p:cxnSp>
        <p:nvCxnSpPr>
          <p:cNvPr id="62" name="Straight Connector 73">
            <a:extLst>
              <a:ext uri="{FF2B5EF4-FFF2-40B4-BE49-F238E27FC236}">
                <a16:creationId xmlns:a16="http://schemas.microsoft.com/office/drawing/2014/main" id="{2208B286-51BF-7986-577D-9421A4AD9520}"/>
              </a:ext>
            </a:extLst>
          </p:cNvPr>
          <p:cNvCxnSpPr>
            <a:cxnSpLocks/>
          </p:cNvCxnSpPr>
          <p:nvPr/>
        </p:nvCxnSpPr>
        <p:spPr>
          <a:xfrm>
            <a:off x="8567442" y="2984714"/>
            <a:ext cx="1134119" cy="0"/>
          </a:xfrm>
          <a:prstGeom prst="line">
            <a:avLst/>
          </a:prstGeom>
          <a:ln w="12700" cmpd="sng">
            <a:solidFill>
              <a:srgbClr val="D61E5C"/>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63" name="Rectangle 16">
            <a:extLst>
              <a:ext uri="{FF2B5EF4-FFF2-40B4-BE49-F238E27FC236}">
                <a16:creationId xmlns:a16="http://schemas.microsoft.com/office/drawing/2014/main" id="{26CF2623-5E36-98AE-1AA8-6153B457499A}"/>
              </a:ext>
            </a:extLst>
          </p:cNvPr>
          <p:cNvSpPr/>
          <p:nvPr/>
        </p:nvSpPr>
        <p:spPr>
          <a:xfrm>
            <a:off x="9788811" y="2799934"/>
            <a:ext cx="1796496" cy="801758"/>
          </a:xfrm>
          <a:prstGeom prst="rect">
            <a:avLst/>
          </a:prstGeom>
        </p:spPr>
        <p:txBody>
          <a:bodyPr wrap="square" lIns="121920" rIns="121920" bIns="60960">
            <a:spAutoFit/>
          </a:bodyPr>
          <a:lstStyle/>
          <a:p>
            <a:pPr>
              <a:lnSpc>
                <a:spcPct val="89000"/>
              </a:lnSpc>
            </a:pPr>
            <a:r>
              <a:rPr lang="en-GB" sz="2133" b="1">
                <a:solidFill>
                  <a:srgbClr val="00A1E5"/>
                </a:solidFill>
                <a:latin typeface="Arial" panose="020B0604020202020204" pitchFamily="34" charset="0"/>
                <a:cs typeface="Arial" panose="020B0604020202020204" pitchFamily="34" charset="0"/>
              </a:rPr>
              <a:t>KEY STEP</a:t>
            </a:r>
          </a:p>
          <a:p>
            <a:pPr>
              <a:lnSpc>
                <a:spcPct val="89000"/>
              </a:lnSpc>
            </a:pPr>
            <a:r>
              <a:rPr lang="en-GB" sz="1400">
                <a:solidFill>
                  <a:srgbClr val="003264"/>
                </a:solidFill>
                <a:latin typeface="Arial" panose="020B0604020202020204" pitchFamily="34" charset="0"/>
                <a:cs typeface="Arial" panose="020B0604020202020204" pitchFamily="34" charset="0"/>
              </a:rPr>
              <a:t>Donec </a:t>
            </a:r>
            <a:r>
              <a:rPr lang="en-GB" sz="1400" err="1">
                <a:solidFill>
                  <a:srgbClr val="003264"/>
                </a:solidFill>
                <a:latin typeface="Arial" panose="020B0604020202020204" pitchFamily="34" charset="0"/>
                <a:cs typeface="Arial" panose="020B0604020202020204" pitchFamily="34" charset="0"/>
              </a:rPr>
              <a:t>dapibus</a:t>
            </a:r>
            <a:r>
              <a:rPr lang="en-GB" sz="1400">
                <a:solidFill>
                  <a:srgbClr val="003264"/>
                </a:solidFill>
                <a:latin typeface="Arial" panose="020B0604020202020204" pitchFamily="34" charset="0"/>
                <a:cs typeface="Arial" panose="020B0604020202020204" pitchFamily="34" charset="0"/>
              </a:rPr>
              <a:t> ex </a:t>
            </a:r>
            <a:br>
              <a:rPr lang="en-GB" sz="1400">
                <a:solidFill>
                  <a:srgbClr val="003264"/>
                </a:solidFill>
                <a:latin typeface="Arial" panose="020B0604020202020204" pitchFamily="34" charset="0"/>
                <a:cs typeface="Arial" panose="020B0604020202020204" pitchFamily="34" charset="0"/>
              </a:rPr>
            </a:br>
            <a:r>
              <a:rPr lang="en-GB" sz="1400" err="1">
                <a:solidFill>
                  <a:srgbClr val="003264"/>
                </a:solidFill>
                <a:latin typeface="Arial" panose="020B0604020202020204" pitchFamily="34" charset="0"/>
                <a:cs typeface="Arial" panose="020B0604020202020204" pitchFamily="34" charset="0"/>
              </a:rPr>
              <a:t>tortor</a:t>
            </a:r>
            <a:r>
              <a:rPr lang="en-GB" sz="1400">
                <a:solidFill>
                  <a:srgbClr val="003264"/>
                </a:solidFill>
                <a:latin typeface="Arial" panose="020B0604020202020204" pitchFamily="34" charset="0"/>
                <a:cs typeface="Arial" panose="020B0604020202020204" pitchFamily="34" charset="0"/>
              </a:rPr>
              <a:t>, </a:t>
            </a:r>
            <a:r>
              <a:rPr lang="en-GB" sz="1400" err="1">
                <a:solidFill>
                  <a:srgbClr val="003264"/>
                </a:solidFill>
                <a:latin typeface="Arial" panose="020B0604020202020204" pitchFamily="34" charset="0"/>
                <a:cs typeface="Arial" panose="020B0604020202020204" pitchFamily="34" charset="0"/>
              </a:rPr>
              <a:t>pellentesque</a:t>
            </a:r>
            <a:endParaRPr lang="en-GB" sz="1400">
              <a:solidFill>
                <a:srgbClr val="00326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574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250"/>
                                        <p:tgtEl>
                                          <p:spTgt spid="7"/>
                                        </p:tgtEl>
                                      </p:cBhvr>
                                    </p:animEffect>
                                  </p:childTnLst>
                                </p:cTn>
                              </p:par>
                              <p:par>
                                <p:cTn id="11" presetID="22" presetClass="entr" presetSubtype="8" fill="hold" grpId="0" nodeType="withEffect">
                                  <p:stCondLst>
                                    <p:cond delay="45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250"/>
                                        <p:tgtEl>
                                          <p:spTgt spid="5"/>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250"/>
                                        <p:tgtEl>
                                          <p:spTgt spid="6"/>
                                        </p:tgtEl>
                                      </p:cBhvr>
                                    </p:animEffect>
                                  </p:childTnLst>
                                </p:cTn>
                              </p:par>
                              <p:par>
                                <p:cTn id="17" presetID="22" presetClass="entr" presetSubtype="8" fill="hold" grpId="0" nodeType="withEffect">
                                  <p:stCondLst>
                                    <p:cond delay="95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250"/>
                                        <p:tgtEl>
                                          <p:spTgt spid="9"/>
                                        </p:tgtEl>
                                      </p:cBhvr>
                                    </p:animEffect>
                                  </p:childTnLst>
                                </p:cTn>
                              </p:par>
                              <p:par>
                                <p:cTn id="20" presetID="22" presetClass="entr" presetSubtype="2" fill="hold" nodeType="withEffect">
                                  <p:stCondLst>
                                    <p:cond delay="95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250"/>
                                        <p:tgtEl>
                                          <p:spTgt spid="49"/>
                                        </p:tgtEl>
                                      </p:cBhvr>
                                    </p:animEffect>
                                  </p:childTnLst>
                                </p:cTn>
                              </p:par>
                              <p:par>
                                <p:cTn id="23" presetID="10" presetClass="entr" presetSubtype="0" fill="hold" grpId="0" nodeType="withEffect">
                                  <p:stCondLst>
                                    <p:cond delay="11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250"/>
                                        <p:tgtEl>
                                          <p:spTgt spid="36"/>
                                        </p:tgtEl>
                                      </p:cBhvr>
                                    </p:animEffect>
                                  </p:childTnLst>
                                </p:cTn>
                              </p:par>
                              <p:par>
                                <p:cTn id="29" presetID="10" presetClass="entr" presetSubtype="0" fill="hold" nodeType="withEffect">
                                  <p:stCondLst>
                                    <p:cond delay="11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childTnLst>
                                </p:cTn>
                              </p:par>
                              <p:par>
                                <p:cTn id="32" presetID="22" presetClass="entr" presetSubtype="2" fill="hold" grpId="0" nodeType="withEffect">
                                  <p:stCondLst>
                                    <p:cond delay="1350"/>
                                  </p:stCondLst>
                                  <p:childTnLst>
                                    <p:set>
                                      <p:cBhvr>
                                        <p:cTn id="33" dur="1" fill="hold">
                                          <p:stCondLst>
                                            <p:cond delay="0"/>
                                          </p:stCondLst>
                                        </p:cTn>
                                        <p:tgtEl>
                                          <p:spTgt spid="54"/>
                                        </p:tgtEl>
                                        <p:attrNameLst>
                                          <p:attrName>style.visibility</p:attrName>
                                        </p:attrNameLst>
                                      </p:cBhvr>
                                      <p:to>
                                        <p:strVal val="visible"/>
                                      </p:to>
                                    </p:set>
                                    <p:animEffect transition="in" filter="wipe(right)">
                                      <p:cBhvr>
                                        <p:cTn id="34" dur="250"/>
                                        <p:tgtEl>
                                          <p:spTgt spid="54"/>
                                        </p:tgtEl>
                                      </p:cBhvr>
                                    </p:animEffect>
                                  </p:childTnLst>
                                </p:cTn>
                              </p:par>
                              <p:par>
                                <p:cTn id="35" presetID="10" presetClass="entr" presetSubtype="0" fill="hold" grpId="0" nodeType="withEffect">
                                  <p:stCondLst>
                                    <p:cond delay="14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10" presetClass="entr" presetSubtype="0" fill="hold" grpId="0" nodeType="withEffect">
                                  <p:stCondLst>
                                    <p:cond delay="145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250"/>
                                        <p:tgtEl>
                                          <p:spTgt spid="37"/>
                                        </p:tgtEl>
                                      </p:cBhvr>
                                    </p:animEffect>
                                  </p:childTnLst>
                                </p:cTn>
                              </p:par>
                              <p:par>
                                <p:cTn id="41" presetID="10" presetClass="entr" presetSubtype="0" fill="hold" nodeType="withEffect">
                                  <p:stCondLst>
                                    <p:cond delay="145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50"/>
                                        <p:tgtEl>
                                          <p:spTgt spid="11"/>
                                        </p:tgtEl>
                                      </p:cBhvr>
                                    </p:animEffect>
                                  </p:childTnLst>
                                </p:cTn>
                              </p:par>
                              <p:par>
                                <p:cTn id="44" presetID="22" presetClass="entr" presetSubtype="8" fill="hold" grpId="0" nodeType="withEffect">
                                  <p:stCondLst>
                                    <p:cond delay="1650"/>
                                  </p:stCondLst>
                                  <p:childTnLst>
                                    <p:set>
                                      <p:cBhvr>
                                        <p:cTn id="45" dur="1" fill="hold">
                                          <p:stCondLst>
                                            <p:cond delay="0"/>
                                          </p:stCondLst>
                                        </p:cTn>
                                        <p:tgtEl>
                                          <p:spTgt spid="55"/>
                                        </p:tgtEl>
                                        <p:attrNameLst>
                                          <p:attrName>style.visibility</p:attrName>
                                        </p:attrNameLst>
                                      </p:cBhvr>
                                      <p:to>
                                        <p:strVal val="visible"/>
                                      </p:to>
                                    </p:set>
                                    <p:animEffect transition="in" filter="wipe(left)">
                                      <p:cBhvr>
                                        <p:cTn id="46" dur="250"/>
                                        <p:tgtEl>
                                          <p:spTgt spid="55"/>
                                        </p:tgtEl>
                                      </p:cBhvr>
                                    </p:animEffect>
                                  </p:childTnLst>
                                </p:cTn>
                              </p:par>
                              <p:par>
                                <p:cTn id="47" presetID="10" presetClass="entr" presetSubtype="0" fill="hold" nodeType="withEffect">
                                  <p:stCondLst>
                                    <p:cond delay="165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250"/>
                                        <p:tgtEl>
                                          <p:spTgt spid="24"/>
                                        </p:tgtEl>
                                      </p:cBhvr>
                                    </p:animEffect>
                                  </p:childTnLst>
                                </p:cTn>
                              </p:par>
                              <p:par>
                                <p:cTn id="50" presetID="10" presetClass="entr" presetSubtype="0" fill="hold" grpId="0" nodeType="withEffect">
                                  <p:stCondLst>
                                    <p:cond delay="195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250"/>
                                        <p:tgtEl>
                                          <p:spTgt spid="39"/>
                                        </p:tgtEl>
                                      </p:cBhvr>
                                    </p:animEffect>
                                  </p:childTnLst>
                                </p:cTn>
                              </p:par>
                              <p:par>
                                <p:cTn id="53" presetID="10" presetClass="entr" presetSubtype="0" fill="hold" grpId="0" nodeType="withEffect">
                                  <p:stCondLst>
                                    <p:cond delay="195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250"/>
                                        <p:tgtEl>
                                          <p:spTgt spid="56"/>
                                        </p:tgtEl>
                                      </p:cBhvr>
                                    </p:animEffect>
                                  </p:childTnLst>
                                </p:cTn>
                              </p:par>
                              <p:par>
                                <p:cTn id="56" presetID="10" presetClass="entr" presetSubtype="0" fill="hold" nodeType="withEffect">
                                  <p:stCondLst>
                                    <p:cond delay="195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250"/>
                                        <p:tgtEl>
                                          <p:spTgt spid="41"/>
                                        </p:tgtEl>
                                      </p:cBhvr>
                                    </p:animEffect>
                                  </p:childTnLst>
                                </p:cTn>
                              </p:par>
                              <p:par>
                                <p:cTn id="59" presetID="22" presetClass="entr" presetSubtype="8" fill="hold" grpId="0" nodeType="withEffect">
                                  <p:stCondLst>
                                    <p:cond delay="2000"/>
                                  </p:stCondLst>
                                  <p:childTnLst>
                                    <p:set>
                                      <p:cBhvr>
                                        <p:cTn id="60" dur="1" fill="hold">
                                          <p:stCondLst>
                                            <p:cond delay="0"/>
                                          </p:stCondLst>
                                        </p:cTn>
                                        <p:tgtEl>
                                          <p:spTgt spid="53"/>
                                        </p:tgtEl>
                                        <p:attrNameLst>
                                          <p:attrName>style.visibility</p:attrName>
                                        </p:attrNameLst>
                                      </p:cBhvr>
                                      <p:to>
                                        <p:strVal val="visible"/>
                                      </p:to>
                                    </p:set>
                                    <p:animEffect transition="in" filter="wipe(left)">
                                      <p:cBhvr>
                                        <p:cTn id="61" dur="250"/>
                                        <p:tgtEl>
                                          <p:spTgt spid="53"/>
                                        </p:tgtEl>
                                      </p:cBhvr>
                                    </p:animEffect>
                                  </p:childTnLst>
                                </p:cTn>
                              </p:par>
                              <p:par>
                                <p:cTn id="62" presetID="10" presetClass="entr" presetSubtype="0" fill="hold" grpId="0" nodeType="withEffect">
                                  <p:stCondLst>
                                    <p:cond delay="215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250"/>
                                        <p:tgtEl>
                                          <p:spTgt spid="38"/>
                                        </p:tgtEl>
                                      </p:cBhvr>
                                    </p:animEffect>
                                  </p:childTnLst>
                                </p:cTn>
                              </p:par>
                              <p:par>
                                <p:cTn id="65" presetID="10" presetClass="entr" presetSubtype="0" fill="hold" grpId="0" nodeType="withEffect">
                                  <p:stCondLst>
                                    <p:cond delay="215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250"/>
                                        <p:tgtEl>
                                          <p:spTgt spid="51"/>
                                        </p:tgtEl>
                                      </p:cBhvr>
                                    </p:animEffect>
                                  </p:childTnLst>
                                </p:cTn>
                              </p:par>
                              <p:par>
                                <p:cTn id="68" presetID="22" presetClass="entr" presetSubtype="8" fill="hold" nodeType="withEffect">
                                  <p:stCondLst>
                                    <p:cond delay="2250"/>
                                  </p:stCondLst>
                                  <p:childTnLst>
                                    <p:set>
                                      <p:cBhvr>
                                        <p:cTn id="69" dur="1" fill="hold">
                                          <p:stCondLst>
                                            <p:cond delay="0"/>
                                          </p:stCondLst>
                                        </p:cTn>
                                        <p:tgtEl>
                                          <p:spTgt spid="50"/>
                                        </p:tgtEl>
                                        <p:attrNameLst>
                                          <p:attrName>style.visibility</p:attrName>
                                        </p:attrNameLst>
                                      </p:cBhvr>
                                      <p:to>
                                        <p:strVal val="visible"/>
                                      </p:to>
                                    </p:set>
                                    <p:animEffect transition="in" filter="wipe(left)">
                                      <p:cBhvr>
                                        <p:cTn id="70" dur="250"/>
                                        <p:tgtEl>
                                          <p:spTgt spid="50"/>
                                        </p:tgtEl>
                                      </p:cBhvr>
                                    </p:animEffect>
                                  </p:childTnLst>
                                </p:cTn>
                              </p:par>
                              <p:par>
                                <p:cTn id="71" presetID="10" presetClass="entr" presetSubtype="0" fill="hold" grpId="0" nodeType="withEffect">
                                  <p:stCondLst>
                                    <p:cond delay="240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250"/>
                                        <p:tgtEl>
                                          <p:spTgt spid="40"/>
                                        </p:tgtEl>
                                      </p:cBhvr>
                                    </p:animEffect>
                                  </p:childTnLst>
                                </p:cTn>
                              </p:par>
                              <p:par>
                                <p:cTn id="74" presetID="10" presetClass="entr" presetSubtype="0" fill="hold" nodeType="withEffect">
                                  <p:stCondLst>
                                    <p:cond delay="240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250"/>
                                        <p:tgtEl>
                                          <p:spTgt spid="31"/>
                                        </p:tgtEl>
                                      </p:cBhvr>
                                    </p:animEffect>
                                  </p:childTnLst>
                                </p:cTn>
                              </p:par>
                              <p:par>
                                <p:cTn id="77" presetID="10" presetClass="entr" presetSubtype="0" fill="hold" nodeType="withEffect">
                                  <p:stCondLst>
                                    <p:cond delay="240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250"/>
                                        <p:tgtEl>
                                          <p:spTgt spid="57"/>
                                        </p:tgtEl>
                                      </p:cBhvr>
                                    </p:animEffect>
                                  </p:childTnLst>
                                </p:cTn>
                              </p:par>
                              <p:par>
                                <p:cTn id="80" presetID="22" presetClass="entr" presetSubtype="2" fill="hold" nodeType="withEffect">
                                  <p:stCondLst>
                                    <p:cond delay="950"/>
                                  </p:stCondLst>
                                  <p:childTnLst>
                                    <p:set>
                                      <p:cBhvr>
                                        <p:cTn id="81" dur="1" fill="hold">
                                          <p:stCondLst>
                                            <p:cond delay="0"/>
                                          </p:stCondLst>
                                        </p:cTn>
                                        <p:tgtEl>
                                          <p:spTgt spid="62"/>
                                        </p:tgtEl>
                                        <p:attrNameLst>
                                          <p:attrName>style.visibility</p:attrName>
                                        </p:attrNameLst>
                                      </p:cBhvr>
                                      <p:to>
                                        <p:strVal val="visible"/>
                                      </p:to>
                                    </p:set>
                                    <p:animEffect transition="in" filter="wipe(right)">
                                      <p:cBhvr>
                                        <p:cTn id="82" dur="250"/>
                                        <p:tgtEl>
                                          <p:spTgt spid="62"/>
                                        </p:tgtEl>
                                      </p:cBhvr>
                                    </p:animEffect>
                                  </p:childTnLst>
                                </p:cTn>
                              </p:par>
                              <p:par>
                                <p:cTn id="83" presetID="10" presetClass="entr" presetSubtype="0" fill="hold" grpId="0" nodeType="withEffect">
                                  <p:stCondLst>
                                    <p:cond delay="110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36" grpId="0"/>
      <p:bldP spid="37" grpId="0"/>
      <p:bldP spid="38" grpId="0"/>
      <p:bldP spid="39" grpId="0"/>
      <p:bldP spid="40" grpId="0"/>
      <p:bldP spid="51" grpId="0"/>
      <p:bldP spid="52" grpId="0"/>
      <p:bldP spid="53" grpId="0" animBg="1"/>
      <p:bldP spid="54" grpId="0" animBg="1"/>
      <p:bldP spid="55" grpId="0" animBg="1"/>
      <p:bldP spid="56" grpId="0"/>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D908-9024-E7EE-51DF-E25893F46E89}"/>
              </a:ext>
            </a:extLst>
          </p:cNvPr>
          <p:cNvSpPr>
            <a:spLocks noGrp="1"/>
          </p:cNvSpPr>
          <p:nvPr>
            <p:ph type="title"/>
          </p:nvPr>
        </p:nvSpPr>
        <p:spPr/>
        <p:txBody>
          <a:bodyPr/>
          <a:lstStyle/>
          <a:p>
            <a:r>
              <a:rPr lang="en-US" dirty="0"/>
              <a:t>Want a more visible “Confidential” on your slide?</a:t>
            </a:r>
          </a:p>
        </p:txBody>
      </p:sp>
      <p:sp>
        <p:nvSpPr>
          <p:cNvPr id="3" name="Content Placeholder 2">
            <a:extLst>
              <a:ext uri="{FF2B5EF4-FFF2-40B4-BE49-F238E27FC236}">
                <a16:creationId xmlns:a16="http://schemas.microsoft.com/office/drawing/2014/main" id="{2585DB2C-C63B-AC71-5FFC-9837FFF4C207}"/>
              </a:ext>
            </a:extLst>
          </p:cNvPr>
          <p:cNvSpPr>
            <a:spLocks noGrp="1"/>
          </p:cNvSpPr>
          <p:nvPr>
            <p:ph idx="1"/>
          </p:nvPr>
        </p:nvSpPr>
        <p:spPr/>
        <p:txBody>
          <a:bodyPr/>
          <a:lstStyle/>
          <a:p>
            <a:pPr marL="0" indent="0">
              <a:buNone/>
            </a:pPr>
            <a:r>
              <a:rPr lang="en-US" dirty="0"/>
              <a:t>Then you can also use this slide. Our official “Sensitivity stamp” still needs to be applied. But as it is a Microsoft feature, we can not really change the position and the size where it is placed.</a:t>
            </a:r>
          </a:p>
        </p:txBody>
      </p:sp>
      <p:grpSp>
        <p:nvGrpSpPr>
          <p:cNvPr id="9" name="Gruppieren 8">
            <a:extLst>
              <a:ext uri="{FF2B5EF4-FFF2-40B4-BE49-F238E27FC236}">
                <a16:creationId xmlns:a16="http://schemas.microsoft.com/office/drawing/2014/main" id="{D13977AB-8267-720D-181C-647442B7FB6A}"/>
              </a:ext>
            </a:extLst>
          </p:cNvPr>
          <p:cNvGrpSpPr/>
          <p:nvPr/>
        </p:nvGrpSpPr>
        <p:grpSpPr>
          <a:xfrm>
            <a:off x="10624457" y="97972"/>
            <a:ext cx="1382485" cy="952304"/>
            <a:chOff x="9557657" y="152400"/>
            <a:chExt cx="1382485" cy="952304"/>
          </a:xfrm>
        </p:grpSpPr>
        <p:pic>
          <p:nvPicPr>
            <p:cNvPr id="5" name="Grafik 4">
              <a:extLst>
                <a:ext uri="{FF2B5EF4-FFF2-40B4-BE49-F238E27FC236}">
                  <a16:creationId xmlns:a16="http://schemas.microsoft.com/office/drawing/2014/main" id="{A67682F5-D1EA-F218-76C5-C1DE5626B77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5" t="22857" r="53361" b="20168"/>
            <a:stretch/>
          </p:blipFill>
          <p:spPr>
            <a:xfrm>
              <a:off x="9914092" y="152400"/>
              <a:ext cx="634165" cy="853103"/>
            </a:xfrm>
            <a:prstGeom prst="rect">
              <a:avLst/>
            </a:prstGeom>
          </p:spPr>
        </p:pic>
        <p:sp>
          <p:nvSpPr>
            <p:cNvPr id="8" name="Textfeld 7">
              <a:extLst>
                <a:ext uri="{FF2B5EF4-FFF2-40B4-BE49-F238E27FC236}">
                  <a16:creationId xmlns:a16="http://schemas.microsoft.com/office/drawing/2014/main" id="{CF41AABC-0580-7664-935E-A4CC36E87FF7}"/>
                </a:ext>
              </a:extLst>
            </p:cNvPr>
            <p:cNvSpPr txBox="1"/>
            <p:nvPr/>
          </p:nvSpPr>
          <p:spPr>
            <a:xfrm>
              <a:off x="9557657" y="827705"/>
              <a:ext cx="1382485" cy="276999"/>
            </a:xfrm>
            <a:prstGeom prst="rect">
              <a:avLst/>
            </a:prstGeom>
            <a:solidFill>
              <a:srgbClr val="0070BC"/>
            </a:solidFill>
          </p:spPr>
          <p:txBody>
            <a:bodyPr wrap="square">
              <a:spAutoFit/>
            </a:bodyPr>
            <a:lstStyle/>
            <a:p>
              <a:pPr algn="ctr"/>
              <a:r>
                <a:rPr lang="en-US" sz="1200" b="1" dirty="0">
                  <a:solidFill>
                    <a:schemeClr val="bg1"/>
                  </a:solidFill>
                </a:rPr>
                <a:t>CONFIDENTIAL</a:t>
              </a:r>
              <a:endParaRPr lang="de-DE" sz="1200" b="1" dirty="0">
                <a:solidFill>
                  <a:schemeClr val="bg1"/>
                </a:solidFill>
              </a:endParaRPr>
            </a:p>
          </p:txBody>
        </p:sp>
      </p:grpSp>
    </p:spTree>
    <p:extLst>
      <p:ext uri="{BB962C8B-B14F-4D97-AF65-F5344CB8AC3E}">
        <p14:creationId xmlns:p14="http://schemas.microsoft.com/office/powerpoint/2010/main" val="408351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1DDB-3BE6-32A3-B50A-51B36D8EF1FD}"/>
              </a:ext>
            </a:extLst>
          </p:cNvPr>
          <p:cNvSpPr>
            <a:spLocks noGrp="1"/>
          </p:cNvSpPr>
          <p:nvPr>
            <p:ph type="title"/>
          </p:nvPr>
        </p:nvSpPr>
        <p:spPr>
          <a:xfrm>
            <a:off x="222136" y="187171"/>
            <a:ext cx="11844945" cy="900000"/>
          </a:xfrm>
        </p:spPr>
        <p:txBody>
          <a:bodyPr anchor="ctr"/>
          <a:lstStyle/>
          <a:p>
            <a:r>
              <a:rPr lang="en-GB" dirty="0"/>
              <a:t>Project Plan</a:t>
            </a:r>
            <a:endParaRPr lang="en-US" dirty="0"/>
          </a:p>
        </p:txBody>
      </p:sp>
      <p:graphicFrame>
        <p:nvGraphicFramePr>
          <p:cNvPr id="6" name="Content Placeholder 5">
            <a:extLst>
              <a:ext uri="{FF2B5EF4-FFF2-40B4-BE49-F238E27FC236}">
                <a16:creationId xmlns:a16="http://schemas.microsoft.com/office/drawing/2014/main" id="{FD5181E9-9C41-343B-F196-DA442E6B5A8C}"/>
              </a:ext>
            </a:extLst>
          </p:cNvPr>
          <p:cNvGraphicFramePr>
            <a:graphicFrameLocks noGrp="1"/>
          </p:cNvGraphicFramePr>
          <p:nvPr>
            <p:ph idx="1"/>
            <p:extLst>
              <p:ext uri="{D42A27DB-BD31-4B8C-83A1-F6EECF244321}">
                <p14:modId xmlns:p14="http://schemas.microsoft.com/office/powerpoint/2010/main" val="2922672529"/>
              </p:ext>
            </p:extLst>
          </p:nvPr>
        </p:nvGraphicFramePr>
        <p:xfrm>
          <a:off x="12057" y="985623"/>
          <a:ext cx="12179943" cy="6139586"/>
        </p:xfrm>
        <a:graphic>
          <a:graphicData uri="http://schemas.openxmlformats.org/drawingml/2006/table">
            <a:tbl>
              <a:tblPr firstRow="1" bandRow="1">
                <a:tableStyleId>{72833802-FEF1-4C79-8D5D-14CF1EAF98D9}</a:tableStyleId>
              </a:tblPr>
              <a:tblGrid>
                <a:gridCol w="5639235">
                  <a:extLst>
                    <a:ext uri="{9D8B030D-6E8A-4147-A177-3AD203B41FA5}">
                      <a16:colId xmlns:a16="http://schemas.microsoft.com/office/drawing/2014/main" val="3323004013"/>
                    </a:ext>
                  </a:extLst>
                </a:gridCol>
                <a:gridCol w="1074334">
                  <a:extLst>
                    <a:ext uri="{9D8B030D-6E8A-4147-A177-3AD203B41FA5}">
                      <a16:colId xmlns:a16="http://schemas.microsoft.com/office/drawing/2014/main" val="2034652177"/>
                    </a:ext>
                  </a:extLst>
                </a:gridCol>
                <a:gridCol w="875171">
                  <a:extLst>
                    <a:ext uri="{9D8B030D-6E8A-4147-A177-3AD203B41FA5}">
                      <a16:colId xmlns:a16="http://schemas.microsoft.com/office/drawing/2014/main" val="3728429499"/>
                    </a:ext>
                  </a:extLst>
                </a:gridCol>
                <a:gridCol w="786538">
                  <a:extLst>
                    <a:ext uri="{9D8B030D-6E8A-4147-A177-3AD203B41FA5}">
                      <a16:colId xmlns:a16="http://schemas.microsoft.com/office/drawing/2014/main" val="3213563117"/>
                    </a:ext>
                  </a:extLst>
                </a:gridCol>
                <a:gridCol w="773407">
                  <a:extLst>
                    <a:ext uri="{9D8B030D-6E8A-4147-A177-3AD203B41FA5}">
                      <a16:colId xmlns:a16="http://schemas.microsoft.com/office/drawing/2014/main" val="2337602605"/>
                    </a:ext>
                  </a:extLst>
                </a:gridCol>
                <a:gridCol w="830855">
                  <a:extLst>
                    <a:ext uri="{9D8B030D-6E8A-4147-A177-3AD203B41FA5}">
                      <a16:colId xmlns:a16="http://schemas.microsoft.com/office/drawing/2014/main" val="812443856"/>
                    </a:ext>
                  </a:extLst>
                </a:gridCol>
                <a:gridCol w="697905">
                  <a:extLst>
                    <a:ext uri="{9D8B030D-6E8A-4147-A177-3AD203B41FA5}">
                      <a16:colId xmlns:a16="http://schemas.microsoft.com/office/drawing/2014/main" val="1947039335"/>
                    </a:ext>
                  </a:extLst>
                </a:gridCol>
                <a:gridCol w="758635">
                  <a:extLst>
                    <a:ext uri="{9D8B030D-6E8A-4147-A177-3AD203B41FA5}">
                      <a16:colId xmlns:a16="http://schemas.microsoft.com/office/drawing/2014/main" val="1535458316"/>
                    </a:ext>
                  </a:extLst>
                </a:gridCol>
                <a:gridCol w="743863">
                  <a:extLst>
                    <a:ext uri="{9D8B030D-6E8A-4147-A177-3AD203B41FA5}">
                      <a16:colId xmlns:a16="http://schemas.microsoft.com/office/drawing/2014/main" val="241580880"/>
                    </a:ext>
                  </a:extLst>
                </a:gridCol>
              </a:tblGrid>
              <a:tr h="561746">
                <a:tc>
                  <a:txBody>
                    <a:bodyPr/>
                    <a:lstStyle/>
                    <a:p>
                      <a:pPr algn="ctr"/>
                      <a:r>
                        <a:rPr lang="en-US" sz="2400" dirty="0"/>
                        <a:t>Tasks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May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June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July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Aug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6114474"/>
                  </a:ext>
                </a:extLst>
              </a:tr>
              <a:tr h="709612">
                <a:tc>
                  <a:txBody>
                    <a:bodyPr/>
                    <a:lstStyle/>
                    <a:p>
                      <a:pPr marL="342900" indent="-342900">
                        <a:buAutoNum type="arabicPeriod"/>
                      </a:pPr>
                      <a:r>
                        <a:rPr lang="en-US" sz="1800" dirty="0"/>
                        <a:t>Multi-modal Datasets Selection (omics, non-omics)</a:t>
                      </a:r>
                    </a:p>
                    <a:p>
                      <a:pPr marL="800100" lvl="1" indent="-342900">
                        <a:buAutoNum type="arabicPeriod"/>
                      </a:pPr>
                      <a:r>
                        <a:rPr lang="en-US" sz="1800" b="1" dirty="0"/>
                        <a:t>Multiple Myeloma</a:t>
                      </a:r>
                    </a:p>
                    <a:p>
                      <a:pPr marL="800100" lvl="1" indent="-342900">
                        <a:buAutoNum type="arabicPeriod"/>
                      </a:pPr>
                      <a:r>
                        <a:rPr lang="en-US" sz="1800" dirty="0"/>
                        <a:t>Blood Cancer 2 ?</a:t>
                      </a:r>
                    </a:p>
                    <a:p>
                      <a:pPr marL="800100" lvl="1" indent="-342900">
                        <a:buAutoNum type="arabicPeriod"/>
                      </a:pPr>
                      <a:r>
                        <a:rPr lang="en-US" sz="1800" dirty="0"/>
                        <a:t>Blood Cancer 3 ?</a:t>
                      </a:r>
                    </a:p>
                    <a:p>
                      <a:pPr marL="342900" indent="-342900">
                        <a:buAutoNum type="arabicPeriod"/>
                      </a:pPr>
                      <a:r>
                        <a:rPr lang="en-US" sz="1800" dirty="0"/>
                        <a:t>Dataset exploration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851918"/>
                  </a:ext>
                </a:extLst>
              </a:tr>
              <a:tr h="873442">
                <a:tc>
                  <a:txBody>
                    <a:bodyPr/>
                    <a:lstStyle/>
                    <a:p>
                      <a:pPr marL="342900" indent="-342900">
                        <a:buAutoNum type="arabicPeriod"/>
                      </a:pPr>
                      <a:r>
                        <a:rPr lang="en-US" sz="1800" dirty="0"/>
                        <a:t>Gathering collection of SOTA methods</a:t>
                      </a:r>
                    </a:p>
                    <a:p>
                      <a:pPr marL="800100" lvl="1" indent="-342900">
                        <a:buAutoNum type="arabicPeriod"/>
                      </a:pPr>
                      <a:r>
                        <a:rPr lang="en-US" sz="1800"/>
                        <a:t>One </a:t>
                      </a:r>
                      <a:r>
                        <a:rPr lang="en-US" sz="1800" dirty="0"/>
                        <a:t>modality</a:t>
                      </a:r>
                    </a:p>
                    <a:p>
                      <a:pPr marL="800100" lvl="1" indent="-342900">
                        <a:buAutoNum type="arabicPeriod"/>
                      </a:pPr>
                      <a:r>
                        <a:rPr lang="en-US" sz="1800" dirty="0"/>
                        <a:t>Combination of modalities</a:t>
                      </a:r>
                    </a:p>
                    <a:p>
                      <a:pPr marL="342900" indent="-342900">
                        <a:buAutoNum type="arabicPeriod"/>
                      </a:pPr>
                      <a:r>
                        <a:rPr lang="en-US" sz="1800" dirty="0"/>
                        <a:t>Backend code to analyze and integrate datasets</a:t>
                      </a:r>
                    </a:p>
                    <a:p>
                      <a:pPr marL="342900" indent="-342900">
                        <a:buAutoNum type="arabicPeriod"/>
                      </a:pPr>
                      <a:r>
                        <a:rPr lang="en-US" sz="1800" dirty="0"/>
                        <a:t>Visual toolbox for plotting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2180371"/>
                  </a:ext>
                </a:extLst>
              </a:tr>
              <a:tr h="873442">
                <a:tc>
                  <a:txBody>
                    <a:bodyPr/>
                    <a:lstStyle/>
                    <a:p>
                      <a:pPr marL="342900" indent="-342900">
                        <a:buAutoNum type="arabicPeriod"/>
                      </a:pPr>
                      <a:r>
                        <a:rPr lang="en-US" sz="1800" dirty="0"/>
                        <a:t>Front-end demo (Prototype)</a:t>
                      </a:r>
                    </a:p>
                    <a:p>
                      <a:pPr marL="342900" indent="-342900">
                        <a:buAutoNum type="arabicPeriod"/>
                      </a:pPr>
                      <a:r>
                        <a:rPr lang="en-US" sz="1800" dirty="0"/>
                        <a:t>How collection of methods can be tailored to stratify patients with different diseases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696835"/>
                  </a:ext>
                </a:extLst>
              </a:tr>
              <a:tr h="351786">
                <a:tc>
                  <a:txBody>
                    <a:bodyPr/>
                    <a:lstStyle/>
                    <a:p>
                      <a:pPr marL="342900" indent="-342900">
                        <a:buAutoNum type="arabicPeriod"/>
                      </a:pPr>
                      <a:r>
                        <a:rPr lang="en-US" sz="1800" dirty="0"/>
                        <a:t>Look for implementation partner / hire SWD intern</a:t>
                      </a:r>
                    </a:p>
                    <a:p>
                      <a:pPr marL="342900" indent="-342900">
                        <a:buAutoNum type="arabicPeriod"/>
                      </a:pPr>
                      <a:r>
                        <a:rPr lang="en-US" sz="1800" dirty="0"/>
                        <a:t>Prototype </a:t>
                      </a:r>
                      <a:r>
                        <a:rPr lang="en-US" sz="1800" dirty="0">
                          <a:sym typeface="Wingdings" pitchFamily="2" charset="2"/>
                        </a:rPr>
                        <a:t></a:t>
                      </a:r>
                      <a:r>
                        <a:rPr lang="en-US" sz="1800" dirty="0"/>
                        <a:t> Software (if step 1)</a:t>
                      </a:r>
                    </a:p>
                    <a:p>
                      <a:pPr marL="342900" indent="-342900">
                        <a:buAutoNum type="arabicPeriod"/>
                      </a:pPr>
                      <a:r>
                        <a:rPr lang="en-US" sz="1800" dirty="0"/>
                        <a:t>Software Testing</a:t>
                      </a:r>
                    </a:p>
                    <a:p>
                      <a:pPr marL="342900" indent="-342900">
                        <a:buAutoNum type="arabicPeriod"/>
                      </a:pPr>
                      <a:r>
                        <a:rPr lang="en-US" sz="1800" dirty="0"/>
                        <a:t>Software license, copyrights?</a:t>
                      </a:r>
                    </a:p>
                    <a:p>
                      <a:pPr marL="342900" indent="-342900">
                        <a:buAutoNum type="arabicPeriod"/>
                      </a:pPr>
                      <a:r>
                        <a:rPr lang="en-US" sz="1800" dirty="0"/>
                        <a:t>Presentation in BU-R 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216206447"/>
                  </a:ext>
                </a:extLst>
              </a:tr>
            </a:tbl>
          </a:graphicData>
        </a:graphic>
      </p:graphicFrame>
    </p:spTree>
    <p:extLst>
      <p:ext uri="{BB962C8B-B14F-4D97-AF65-F5344CB8AC3E}">
        <p14:creationId xmlns:p14="http://schemas.microsoft.com/office/powerpoint/2010/main" val="1335906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E021-E48E-D974-5867-E28E3551DCAF}"/>
              </a:ext>
            </a:extLst>
          </p:cNvPr>
          <p:cNvSpPr>
            <a:spLocks noGrp="1"/>
          </p:cNvSpPr>
          <p:nvPr>
            <p:ph type="title"/>
          </p:nvPr>
        </p:nvSpPr>
        <p:spPr/>
        <p:txBody>
          <a:bodyPr/>
          <a:lstStyle/>
          <a:p>
            <a:r>
              <a:rPr lang="fr-CH" dirty="0"/>
              <a:t>At a </a:t>
            </a:r>
            <a:r>
              <a:rPr lang="fr-CH" dirty="0" err="1"/>
              <a:t>glance</a:t>
            </a:r>
            <a:endParaRPr lang="fr-CH" dirty="0"/>
          </a:p>
        </p:txBody>
      </p:sp>
      <p:sp>
        <p:nvSpPr>
          <p:cNvPr id="4" name="TextBox 3">
            <a:extLst>
              <a:ext uri="{FF2B5EF4-FFF2-40B4-BE49-F238E27FC236}">
                <a16:creationId xmlns:a16="http://schemas.microsoft.com/office/drawing/2014/main" id="{CBA1F2E7-9DB2-108D-9C26-3D8FE99920C7}"/>
              </a:ext>
            </a:extLst>
          </p:cNvPr>
          <p:cNvSpPr txBox="1"/>
          <p:nvPr/>
        </p:nvSpPr>
        <p:spPr>
          <a:xfrm>
            <a:off x="432000" y="1659285"/>
            <a:ext cx="6821056" cy="3539430"/>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3264"/>
                </a:solidFill>
                <a:effectLst/>
                <a:uLnTx/>
                <a:uFillTx/>
                <a:ea typeface="+mn-ea"/>
                <a:cs typeface="+mn-cs"/>
              </a:rPr>
              <a:t>We are a public-private, non-profit, Swiss </a:t>
            </a:r>
            <a:r>
              <a:rPr kumimoji="0" lang="en-US" sz="2400" b="1" i="0" u="none" strike="noStrike" kern="1200" cap="none" spc="0" normalizeH="0" baseline="0" noProof="0" dirty="0">
                <a:ln>
                  <a:noFill/>
                </a:ln>
                <a:solidFill>
                  <a:schemeClr val="accent1"/>
                </a:solidFill>
                <a:effectLst/>
                <a:uLnTx/>
                <a:uFillTx/>
                <a:ea typeface="+mn-ea"/>
                <a:cs typeface="+mn-cs"/>
              </a:rPr>
              <a:t>technology innovation center</a:t>
            </a:r>
            <a:r>
              <a:rPr kumimoji="0" lang="en-US" sz="2400" b="0" i="0" u="none" strike="noStrike" kern="1200" cap="none" spc="0" normalizeH="0" baseline="0" noProof="0" dirty="0">
                <a:ln>
                  <a:noFill/>
                </a:ln>
                <a:solidFill>
                  <a:srgbClr val="003264"/>
                </a:solidFill>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326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003264"/>
                </a:solidFill>
                <a:effectLst/>
                <a:uLnTx/>
                <a:uFillTx/>
                <a:ea typeface="+mn-ea"/>
                <a:cs typeface="+mn-cs"/>
              </a:rPr>
              <a:t>We enable competitiveness through innovation by developing and transferring world-class technologies to industry. </a:t>
            </a:r>
            <a:endParaRPr kumimoji="0" lang="fr-CH" sz="2400" i="0" u="none" strike="noStrike" kern="1200" cap="none" spc="0" normalizeH="0" baseline="0" noProof="0" dirty="0">
              <a:ln>
                <a:noFill/>
              </a:ln>
              <a:solidFill>
                <a:srgbClr val="003264"/>
              </a:solidFill>
              <a:effectLst/>
              <a:uLnTx/>
              <a:uFillTx/>
              <a:ea typeface="+mn-ea"/>
              <a:cs typeface="+mn-cs"/>
            </a:endParaRPr>
          </a:p>
        </p:txBody>
      </p:sp>
      <p:pic>
        <p:nvPicPr>
          <p:cNvPr id="5" name="Picture 4">
            <a:extLst>
              <a:ext uri="{FF2B5EF4-FFF2-40B4-BE49-F238E27FC236}">
                <a16:creationId xmlns:a16="http://schemas.microsoft.com/office/drawing/2014/main" id="{077F1153-15B3-B0E3-36F2-777AC0F32693}"/>
              </a:ext>
            </a:extLst>
          </p:cNvPr>
          <p:cNvPicPr>
            <a:picLocks noChangeAspect="1"/>
          </p:cNvPicPr>
          <p:nvPr/>
        </p:nvPicPr>
        <p:blipFill>
          <a:blip r:embed="rId3"/>
          <a:stretch>
            <a:fillRect/>
          </a:stretch>
        </p:blipFill>
        <p:spPr>
          <a:xfrm>
            <a:off x="7331827" y="573588"/>
            <a:ext cx="4753050" cy="3920750"/>
          </a:xfrm>
          <a:prstGeom prst="rect">
            <a:avLst/>
          </a:prstGeom>
        </p:spPr>
      </p:pic>
      <p:grpSp>
        <p:nvGrpSpPr>
          <p:cNvPr id="6" name="Group 5">
            <a:extLst>
              <a:ext uri="{FF2B5EF4-FFF2-40B4-BE49-F238E27FC236}">
                <a16:creationId xmlns:a16="http://schemas.microsoft.com/office/drawing/2014/main" id="{738F62BA-4465-ED90-B99D-BDDDFBC92500}"/>
              </a:ext>
            </a:extLst>
          </p:cNvPr>
          <p:cNvGrpSpPr/>
          <p:nvPr/>
        </p:nvGrpSpPr>
        <p:grpSpPr>
          <a:xfrm>
            <a:off x="4160344" y="4703795"/>
            <a:ext cx="1507533" cy="1498277"/>
            <a:chOff x="4326414" y="4237118"/>
            <a:chExt cx="1507533" cy="1498277"/>
          </a:xfrm>
        </p:grpSpPr>
        <p:sp>
          <p:nvSpPr>
            <p:cNvPr id="7" name="Freeform 97">
              <a:extLst>
                <a:ext uri="{FF2B5EF4-FFF2-40B4-BE49-F238E27FC236}">
                  <a16:creationId xmlns:a16="http://schemas.microsoft.com/office/drawing/2014/main" id="{63E5B067-1B69-66A7-E4EC-0C0DAAA5995C}"/>
                </a:ext>
              </a:extLst>
            </p:cNvPr>
            <p:cNvSpPr>
              <a:spLocks noEditPoints="1"/>
            </p:cNvSpPr>
            <p:nvPr/>
          </p:nvSpPr>
          <p:spPr bwMode="auto">
            <a:xfrm>
              <a:off x="4419500" y="4237118"/>
              <a:ext cx="544837" cy="521568"/>
            </a:xfrm>
            <a:custGeom>
              <a:avLst/>
              <a:gdLst>
                <a:gd name="T0" fmla="*/ 594 w 638"/>
                <a:gd name="T1" fmla="*/ 449 h 612"/>
                <a:gd name="T2" fmla="*/ 514 w 638"/>
                <a:gd name="T3" fmla="*/ 183 h 612"/>
                <a:gd name="T4" fmla="*/ 494 w 638"/>
                <a:gd name="T5" fmla="*/ 131 h 612"/>
                <a:gd name="T6" fmla="*/ 554 w 638"/>
                <a:gd name="T7" fmla="*/ 99 h 612"/>
                <a:gd name="T8" fmla="*/ 522 w 638"/>
                <a:gd name="T9" fmla="*/ 0 h 612"/>
                <a:gd name="T10" fmla="*/ 237 w 638"/>
                <a:gd name="T11" fmla="*/ 32 h 612"/>
                <a:gd name="T12" fmla="*/ 269 w 638"/>
                <a:gd name="T13" fmla="*/ 131 h 612"/>
                <a:gd name="T14" fmla="*/ 433 w 638"/>
                <a:gd name="T15" fmla="*/ 183 h 612"/>
                <a:gd name="T16" fmla="*/ 95 w 638"/>
                <a:gd name="T17" fmla="*/ 205 h 612"/>
                <a:gd name="T18" fmla="*/ 35 w 638"/>
                <a:gd name="T19" fmla="*/ 449 h 612"/>
                <a:gd name="T20" fmla="*/ 0 w 638"/>
                <a:gd name="T21" fmla="*/ 578 h 612"/>
                <a:gd name="T22" fmla="*/ 604 w 638"/>
                <a:gd name="T23" fmla="*/ 612 h 612"/>
                <a:gd name="T24" fmla="*/ 638 w 638"/>
                <a:gd name="T25" fmla="*/ 484 h 612"/>
                <a:gd name="T26" fmla="*/ 251 w 638"/>
                <a:gd name="T27" fmla="*/ 99 h 612"/>
                <a:gd name="T28" fmla="*/ 269 w 638"/>
                <a:gd name="T29" fmla="*/ 14 h 612"/>
                <a:gd name="T30" fmla="*/ 540 w 638"/>
                <a:gd name="T31" fmla="*/ 32 h 612"/>
                <a:gd name="T32" fmla="*/ 522 w 638"/>
                <a:gd name="T33" fmla="*/ 117 h 612"/>
                <a:gd name="T34" fmla="*/ 251 w 638"/>
                <a:gd name="T35" fmla="*/ 99 h 612"/>
                <a:gd name="T36" fmla="*/ 480 w 638"/>
                <a:gd name="T37" fmla="*/ 131 h 612"/>
                <a:gd name="T38" fmla="*/ 447 w 638"/>
                <a:gd name="T39" fmla="*/ 183 h 612"/>
                <a:gd name="T40" fmla="*/ 624 w 638"/>
                <a:gd name="T41" fmla="*/ 578 h 612"/>
                <a:gd name="T42" fmla="*/ 35 w 638"/>
                <a:gd name="T43" fmla="*/ 598 h 612"/>
                <a:gd name="T44" fmla="*/ 14 w 638"/>
                <a:gd name="T45" fmla="*/ 484 h 612"/>
                <a:gd name="T46" fmla="*/ 50 w 638"/>
                <a:gd name="T47" fmla="*/ 463 h 612"/>
                <a:gd name="T48" fmla="*/ 109 w 638"/>
                <a:gd name="T49" fmla="*/ 208 h 612"/>
                <a:gd name="T50" fmla="*/ 514 w 638"/>
                <a:gd name="T51" fmla="*/ 197 h 612"/>
                <a:gd name="T52" fmla="*/ 581 w 638"/>
                <a:gd name="T53" fmla="*/ 458 h 612"/>
                <a:gd name="T54" fmla="*/ 604 w 638"/>
                <a:gd name="T55" fmla="*/ 463 h 612"/>
                <a:gd name="T56" fmla="*/ 624 w 638"/>
                <a:gd name="T57" fmla="*/ 578 h 612"/>
                <a:gd name="T58" fmla="*/ 513 w 638"/>
                <a:gd name="T59" fmla="*/ 378 h 612"/>
                <a:gd name="T60" fmla="*/ 528 w 638"/>
                <a:gd name="T61" fmla="*/ 360 h 612"/>
                <a:gd name="T62" fmla="*/ 492 w 638"/>
                <a:gd name="T63" fmla="*/ 223 h 612"/>
                <a:gd name="T64" fmla="*/ 297 w 638"/>
                <a:gd name="T65" fmla="*/ 238 h 612"/>
                <a:gd name="T66" fmla="*/ 300 w 638"/>
                <a:gd name="T67" fmla="*/ 373 h 612"/>
                <a:gd name="T68" fmla="*/ 311 w 638"/>
                <a:gd name="T69" fmla="*/ 238 h 612"/>
                <a:gd name="T70" fmla="*/ 492 w 638"/>
                <a:gd name="T71" fmla="*/ 237 h 612"/>
                <a:gd name="T72" fmla="*/ 515 w 638"/>
                <a:gd name="T73" fmla="*/ 362 h 612"/>
                <a:gd name="T74" fmla="*/ 513 w 638"/>
                <a:gd name="T75" fmla="*/ 364 h 612"/>
                <a:gd name="T76" fmla="*/ 310 w 638"/>
                <a:gd name="T77" fmla="*/ 363 h 612"/>
                <a:gd name="T78" fmla="*/ 311 w 638"/>
                <a:gd name="T79" fmla="*/ 238 h 612"/>
                <a:gd name="T80" fmla="*/ 252 w 638"/>
                <a:gd name="T81" fmla="*/ 289 h 612"/>
                <a:gd name="T82" fmla="*/ 270 w 638"/>
                <a:gd name="T83" fmla="*/ 239 h 612"/>
                <a:gd name="T84" fmla="*/ 255 w 638"/>
                <a:gd name="T85" fmla="*/ 223 h 612"/>
                <a:gd name="T86" fmla="*/ 129 w 638"/>
                <a:gd name="T87" fmla="*/ 237 h 612"/>
                <a:gd name="T88" fmla="*/ 127 w 638"/>
                <a:gd name="T89" fmla="*/ 284 h 612"/>
                <a:gd name="T90" fmla="*/ 143 w 638"/>
                <a:gd name="T91" fmla="*/ 239 h 612"/>
                <a:gd name="T92" fmla="*/ 255 w 638"/>
                <a:gd name="T93" fmla="*/ 237 h 612"/>
                <a:gd name="T94" fmla="*/ 254 w 638"/>
                <a:gd name="T95" fmla="*/ 273 h 612"/>
                <a:gd name="T96" fmla="*/ 138 w 638"/>
                <a:gd name="T97" fmla="*/ 275 h 612"/>
                <a:gd name="T98" fmla="*/ 143 w 638"/>
                <a:gd name="T99" fmla="*/ 239 h 612"/>
                <a:gd name="T100" fmla="*/ 581 w 638"/>
                <a:gd name="T101" fmla="*/ 519 h 612"/>
                <a:gd name="T102" fmla="*/ 51 w 638"/>
                <a:gd name="T103" fmla="*/ 512 h 612"/>
                <a:gd name="T104" fmla="*/ 581 w 638"/>
                <a:gd name="T105" fmla="*/ 505 h 612"/>
                <a:gd name="T106" fmla="*/ 512 w 638"/>
                <a:gd name="T107" fmla="*/ 82 h 612"/>
                <a:gd name="T108" fmla="*/ 307 w 638"/>
                <a:gd name="T109" fmla="*/ 89 h 612"/>
                <a:gd name="T110" fmla="*/ 307 w 638"/>
                <a:gd name="T111" fmla="*/ 75 h 612"/>
                <a:gd name="T112" fmla="*/ 512 w 638"/>
                <a:gd name="T113" fmla="*/ 82 h 612"/>
                <a:gd name="T114" fmla="*/ 505 w 638"/>
                <a:gd name="T115" fmla="*/ 57 h 612"/>
                <a:gd name="T116" fmla="*/ 300 w 638"/>
                <a:gd name="T117" fmla="*/ 50 h 612"/>
                <a:gd name="T118" fmla="*/ 505 w 638"/>
                <a:gd name="T119" fmla="*/ 4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8" h="612">
                  <a:moveTo>
                    <a:pt x="604" y="449"/>
                  </a:moveTo>
                  <a:cubicBezTo>
                    <a:pt x="594" y="449"/>
                    <a:pt x="594" y="449"/>
                    <a:pt x="594" y="449"/>
                  </a:cubicBezTo>
                  <a:cubicBezTo>
                    <a:pt x="543" y="205"/>
                    <a:pt x="543" y="205"/>
                    <a:pt x="543" y="205"/>
                  </a:cubicBezTo>
                  <a:cubicBezTo>
                    <a:pt x="540" y="193"/>
                    <a:pt x="528" y="183"/>
                    <a:pt x="514" y="183"/>
                  </a:cubicBezTo>
                  <a:cubicBezTo>
                    <a:pt x="494" y="183"/>
                    <a:pt x="494" y="183"/>
                    <a:pt x="494" y="183"/>
                  </a:cubicBezTo>
                  <a:cubicBezTo>
                    <a:pt x="494" y="131"/>
                    <a:pt x="494" y="131"/>
                    <a:pt x="494" y="131"/>
                  </a:cubicBezTo>
                  <a:cubicBezTo>
                    <a:pt x="522" y="131"/>
                    <a:pt x="522" y="131"/>
                    <a:pt x="522" y="131"/>
                  </a:cubicBezTo>
                  <a:cubicBezTo>
                    <a:pt x="539" y="131"/>
                    <a:pt x="554" y="117"/>
                    <a:pt x="554" y="99"/>
                  </a:cubicBezTo>
                  <a:cubicBezTo>
                    <a:pt x="554" y="32"/>
                    <a:pt x="554" y="32"/>
                    <a:pt x="554" y="32"/>
                  </a:cubicBezTo>
                  <a:cubicBezTo>
                    <a:pt x="554" y="15"/>
                    <a:pt x="539" y="0"/>
                    <a:pt x="522" y="0"/>
                  </a:cubicBezTo>
                  <a:cubicBezTo>
                    <a:pt x="269" y="0"/>
                    <a:pt x="269" y="0"/>
                    <a:pt x="269" y="0"/>
                  </a:cubicBezTo>
                  <a:cubicBezTo>
                    <a:pt x="251" y="0"/>
                    <a:pt x="237" y="15"/>
                    <a:pt x="237" y="32"/>
                  </a:cubicBezTo>
                  <a:cubicBezTo>
                    <a:pt x="237" y="99"/>
                    <a:pt x="237" y="99"/>
                    <a:pt x="237" y="99"/>
                  </a:cubicBezTo>
                  <a:cubicBezTo>
                    <a:pt x="237" y="117"/>
                    <a:pt x="251" y="131"/>
                    <a:pt x="269" y="131"/>
                  </a:cubicBezTo>
                  <a:cubicBezTo>
                    <a:pt x="433" y="131"/>
                    <a:pt x="433" y="131"/>
                    <a:pt x="433" y="131"/>
                  </a:cubicBezTo>
                  <a:cubicBezTo>
                    <a:pt x="433" y="183"/>
                    <a:pt x="433" y="183"/>
                    <a:pt x="433" y="183"/>
                  </a:cubicBezTo>
                  <a:cubicBezTo>
                    <a:pt x="124" y="183"/>
                    <a:pt x="124" y="183"/>
                    <a:pt x="124" y="183"/>
                  </a:cubicBezTo>
                  <a:cubicBezTo>
                    <a:pt x="111" y="183"/>
                    <a:pt x="98" y="193"/>
                    <a:pt x="95" y="205"/>
                  </a:cubicBezTo>
                  <a:cubicBezTo>
                    <a:pt x="44" y="449"/>
                    <a:pt x="44" y="449"/>
                    <a:pt x="44" y="449"/>
                  </a:cubicBezTo>
                  <a:cubicBezTo>
                    <a:pt x="35" y="449"/>
                    <a:pt x="35" y="449"/>
                    <a:pt x="35" y="449"/>
                  </a:cubicBezTo>
                  <a:cubicBezTo>
                    <a:pt x="15" y="449"/>
                    <a:pt x="0" y="465"/>
                    <a:pt x="0" y="484"/>
                  </a:cubicBezTo>
                  <a:cubicBezTo>
                    <a:pt x="0" y="578"/>
                    <a:pt x="0" y="578"/>
                    <a:pt x="0" y="578"/>
                  </a:cubicBezTo>
                  <a:cubicBezTo>
                    <a:pt x="0" y="597"/>
                    <a:pt x="15" y="612"/>
                    <a:pt x="35" y="612"/>
                  </a:cubicBezTo>
                  <a:cubicBezTo>
                    <a:pt x="604" y="612"/>
                    <a:pt x="604" y="612"/>
                    <a:pt x="604" y="612"/>
                  </a:cubicBezTo>
                  <a:cubicBezTo>
                    <a:pt x="623" y="612"/>
                    <a:pt x="638" y="597"/>
                    <a:pt x="638" y="578"/>
                  </a:cubicBezTo>
                  <a:cubicBezTo>
                    <a:pt x="638" y="484"/>
                    <a:pt x="638" y="484"/>
                    <a:pt x="638" y="484"/>
                  </a:cubicBezTo>
                  <a:cubicBezTo>
                    <a:pt x="638" y="465"/>
                    <a:pt x="623" y="449"/>
                    <a:pt x="604" y="449"/>
                  </a:cubicBezTo>
                  <a:close/>
                  <a:moveTo>
                    <a:pt x="251" y="99"/>
                  </a:moveTo>
                  <a:cubicBezTo>
                    <a:pt x="251" y="32"/>
                    <a:pt x="251" y="32"/>
                    <a:pt x="251" y="32"/>
                  </a:cubicBezTo>
                  <a:cubicBezTo>
                    <a:pt x="251" y="22"/>
                    <a:pt x="259" y="14"/>
                    <a:pt x="269" y="14"/>
                  </a:cubicBezTo>
                  <a:cubicBezTo>
                    <a:pt x="522" y="14"/>
                    <a:pt x="522" y="14"/>
                    <a:pt x="522" y="14"/>
                  </a:cubicBezTo>
                  <a:cubicBezTo>
                    <a:pt x="531" y="14"/>
                    <a:pt x="540" y="22"/>
                    <a:pt x="540" y="32"/>
                  </a:cubicBezTo>
                  <a:cubicBezTo>
                    <a:pt x="540" y="99"/>
                    <a:pt x="540" y="99"/>
                    <a:pt x="540" y="99"/>
                  </a:cubicBezTo>
                  <a:cubicBezTo>
                    <a:pt x="540" y="109"/>
                    <a:pt x="531" y="117"/>
                    <a:pt x="522" y="117"/>
                  </a:cubicBezTo>
                  <a:cubicBezTo>
                    <a:pt x="269" y="117"/>
                    <a:pt x="269" y="117"/>
                    <a:pt x="269" y="117"/>
                  </a:cubicBezTo>
                  <a:cubicBezTo>
                    <a:pt x="259" y="117"/>
                    <a:pt x="251" y="109"/>
                    <a:pt x="251" y="99"/>
                  </a:cubicBezTo>
                  <a:close/>
                  <a:moveTo>
                    <a:pt x="447" y="131"/>
                  </a:moveTo>
                  <a:cubicBezTo>
                    <a:pt x="480" y="131"/>
                    <a:pt x="480" y="131"/>
                    <a:pt x="480" y="131"/>
                  </a:cubicBezTo>
                  <a:cubicBezTo>
                    <a:pt x="480" y="183"/>
                    <a:pt x="480" y="183"/>
                    <a:pt x="480" y="183"/>
                  </a:cubicBezTo>
                  <a:cubicBezTo>
                    <a:pt x="447" y="183"/>
                    <a:pt x="447" y="183"/>
                    <a:pt x="447" y="183"/>
                  </a:cubicBezTo>
                  <a:lnTo>
                    <a:pt x="447" y="131"/>
                  </a:lnTo>
                  <a:close/>
                  <a:moveTo>
                    <a:pt x="624" y="578"/>
                  </a:moveTo>
                  <a:cubicBezTo>
                    <a:pt x="624" y="589"/>
                    <a:pt x="615" y="598"/>
                    <a:pt x="604" y="598"/>
                  </a:cubicBezTo>
                  <a:cubicBezTo>
                    <a:pt x="35" y="598"/>
                    <a:pt x="35" y="598"/>
                    <a:pt x="35" y="598"/>
                  </a:cubicBezTo>
                  <a:cubicBezTo>
                    <a:pt x="23" y="598"/>
                    <a:pt x="14" y="589"/>
                    <a:pt x="14" y="578"/>
                  </a:cubicBezTo>
                  <a:cubicBezTo>
                    <a:pt x="14" y="484"/>
                    <a:pt x="14" y="484"/>
                    <a:pt x="14" y="484"/>
                  </a:cubicBezTo>
                  <a:cubicBezTo>
                    <a:pt x="14" y="473"/>
                    <a:pt x="23" y="463"/>
                    <a:pt x="35" y="463"/>
                  </a:cubicBezTo>
                  <a:cubicBezTo>
                    <a:pt x="50" y="463"/>
                    <a:pt x="50" y="463"/>
                    <a:pt x="50" y="463"/>
                  </a:cubicBezTo>
                  <a:cubicBezTo>
                    <a:pt x="53" y="463"/>
                    <a:pt x="56" y="461"/>
                    <a:pt x="57" y="458"/>
                  </a:cubicBezTo>
                  <a:cubicBezTo>
                    <a:pt x="109" y="208"/>
                    <a:pt x="109" y="208"/>
                    <a:pt x="109" y="208"/>
                  </a:cubicBezTo>
                  <a:cubicBezTo>
                    <a:pt x="110" y="202"/>
                    <a:pt x="117" y="197"/>
                    <a:pt x="124" y="197"/>
                  </a:cubicBezTo>
                  <a:cubicBezTo>
                    <a:pt x="514" y="197"/>
                    <a:pt x="514" y="197"/>
                    <a:pt x="514" y="197"/>
                  </a:cubicBezTo>
                  <a:cubicBezTo>
                    <a:pt x="521" y="197"/>
                    <a:pt x="528" y="202"/>
                    <a:pt x="529" y="208"/>
                  </a:cubicBezTo>
                  <a:cubicBezTo>
                    <a:pt x="581" y="458"/>
                    <a:pt x="581" y="458"/>
                    <a:pt x="581" y="458"/>
                  </a:cubicBezTo>
                  <a:cubicBezTo>
                    <a:pt x="582" y="461"/>
                    <a:pt x="585" y="463"/>
                    <a:pt x="588" y="463"/>
                  </a:cubicBezTo>
                  <a:cubicBezTo>
                    <a:pt x="604" y="463"/>
                    <a:pt x="604" y="463"/>
                    <a:pt x="604" y="463"/>
                  </a:cubicBezTo>
                  <a:cubicBezTo>
                    <a:pt x="615" y="463"/>
                    <a:pt x="624" y="473"/>
                    <a:pt x="624" y="484"/>
                  </a:cubicBezTo>
                  <a:lnTo>
                    <a:pt x="624" y="578"/>
                  </a:lnTo>
                  <a:close/>
                  <a:moveTo>
                    <a:pt x="312" y="378"/>
                  </a:moveTo>
                  <a:cubicBezTo>
                    <a:pt x="513" y="378"/>
                    <a:pt x="513" y="378"/>
                    <a:pt x="513" y="378"/>
                  </a:cubicBezTo>
                  <a:cubicBezTo>
                    <a:pt x="518" y="378"/>
                    <a:pt x="522" y="376"/>
                    <a:pt x="525" y="373"/>
                  </a:cubicBezTo>
                  <a:cubicBezTo>
                    <a:pt x="528" y="369"/>
                    <a:pt x="529" y="365"/>
                    <a:pt x="528" y="360"/>
                  </a:cubicBezTo>
                  <a:cubicBezTo>
                    <a:pt x="509" y="237"/>
                    <a:pt x="509" y="237"/>
                    <a:pt x="509" y="237"/>
                  </a:cubicBezTo>
                  <a:cubicBezTo>
                    <a:pt x="508" y="229"/>
                    <a:pt x="500" y="223"/>
                    <a:pt x="492" y="223"/>
                  </a:cubicBezTo>
                  <a:cubicBezTo>
                    <a:pt x="313" y="223"/>
                    <a:pt x="313" y="223"/>
                    <a:pt x="313" y="223"/>
                  </a:cubicBezTo>
                  <a:cubicBezTo>
                    <a:pt x="304" y="223"/>
                    <a:pt x="297" y="230"/>
                    <a:pt x="297" y="238"/>
                  </a:cubicBezTo>
                  <a:cubicBezTo>
                    <a:pt x="296" y="361"/>
                    <a:pt x="296" y="361"/>
                    <a:pt x="296" y="361"/>
                  </a:cubicBezTo>
                  <a:cubicBezTo>
                    <a:pt x="295" y="365"/>
                    <a:pt x="297" y="370"/>
                    <a:pt x="300" y="373"/>
                  </a:cubicBezTo>
                  <a:cubicBezTo>
                    <a:pt x="303" y="376"/>
                    <a:pt x="308" y="378"/>
                    <a:pt x="312" y="378"/>
                  </a:cubicBezTo>
                  <a:close/>
                  <a:moveTo>
                    <a:pt x="311" y="238"/>
                  </a:moveTo>
                  <a:cubicBezTo>
                    <a:pt x="311" y="238"/>
                    <a:pt x="312" y="237"/>
                    <a:pt x="313" y="237"/>
                  </a:cubicBezTo>
                  <a:cubicBezTo>
                    <a:pt x="492" y="237"/>
                    <a:pt x="492" y="237"/>
                    <a:pt x="492" y="237"/>
                  </a:cubicBezTo>
                  <a:cubicBezTo>
                    <a:pt x="494" y="237"/>
                    <a:pt x="495" y="239"/>
                    <a:pt x="495" y="239"/>
                  </a:cubicBezTo>
                  <a:cubicBezTo>
                    <a:pt x="515" y="362"/>
                    <a:pt x="515" y="362"/>
                    <a:pt x="515" y="362"/>
                  </a:cubicBezTo>
                  <a:cubicBezTo>
                    <a:pt x="515" y="363"/>
                    <a:pt x="515" y="363"/>
                    <a:pt x="514" y="363"/>
                  </a:cubicBezTo>
                  <a:cubicBezTo>
                    <a:pt x="514" y="364"/>
                    <a:pt x="514" y="364"/>
                    <a:pt x="513" y="364"/>
                  </a:cubicBezTo>
                  <a:cubicBezTo>
                    <a:pt x="312" y="364"/>
                    <a:pt x="312" y="364"/>
                    <a:pt x="312" y="364"/>
                  </a:cubicBezTo>
                  <a:cubicBezTo>
                    <a:pt x="311" y="364"/>
                    <a:pt x="311" y="363"/>
                    <a:pt x="310" y="363"/>
                  </a:cubicBezTo>
                  <a:cubicBezTo>
                    <a:pt x="310" y="363"/>
                    <a:pt x="310" y="362"/>
                    <a:pt x="310" y="361"/>
                  </a:cubicBezTo>
                  <a:lnTo>
                    <a:pt x="311" y="238"/>
                  </a:lnTo>
                  <a:close/>
                  <a:moveTo>
                    <a:pt x="138" y="289"/>
                  </a:moveTo>
                  <a:cubicBezTo>
                    <a:pt x="252" y="289"/>
                    <a:pt x="252" y="289"/>
                    <a:pt x="252" y="289"/>
                  </a:cubicBezTo>
                  <a:cubicBezTo>
                    <a:pt x="261" y="289"/>
                    <a:pt x="268" y="282"/>
                    <a:pt x="268" y="274"/>
                  </a:cubicBezTo>
                  <a:cubicBezTo>
                    <a:pt x="270" y="239"/>
                    <a:pt x="270" y="239"/>
                    <a:pt x="270" y="239"/>
                  </a:cubicBezTo>
                  <a:cubicBezTo>
                    <a:pt x="270" y="235"/>
                    <a:pt x="269" y="231"/>
                    <a:pt x="266" y="228"/>
                  </a:cubicBezTo>
                  <a:cubicBezTo>
                    <a:pt x="263" y="225"/>
                    <a:pt x="259" y="223"/>
                    <a:pt x="255" y="223"/>
                  </a:cubicBezTo>
                  <a:cubicBezTo>
                    <a:pt x="146" y="223"/>
                    <a:pt x="146" y="223"/>
                    <a:pt x="146" y="223"/>
                  </a:cubicBezTo>
                  <a:cubicBezTo>
                    <a:pt x="138" y="223"/>
                    <a:pt x="130" y="229"/>
                    <a:pt x="129" y="237"/>
                  </a:cubicBezTo>
                  <a:cubicBezTo>
                    <a:pt x="124" y="272"/>
                    <a:pt x="124" y="272"/>
                    <a:pt x="124" y="272"/>
                  </a:cubicBezTo>
                  <a:cubicBezTo>
                    <a:pt x="123" y="276"/>
                    <a:pt x="124" y="280"/>
                    <a:pt x="127" y="284"/>
                  </a:cubicBezTo>
                  <a:cubicBezTo>
                    <a:pt x="130" y="287"/>
                    <a:pt x="134" y="289"/>
                    <a:pt x="138" y="289"/>
                  </a:cubicBezTo>
                  <a:close/>
                  <a:moveTo>
                    <a:pt x="143" y="239"/>
                  </a:moveTo>
                  <a:cubicBezTo>
                    <a:pt x="143" y="239"/>
                    <a:pt x="144" y="237"/>
                    <a:pt x="146" y="237"/>
                  </a:cubicBezTo>
                  <a:cubicBezTo>
                    <a:pt x="255" y="237"/>
                    <a:pt x="255" y="237"/>
                    <a:pt x="255" y="237"/>
                  </a:cubicBezTo>
                  <a:cubicBezTo>
                    <a:pt x="256" y="237"/>
                    <a:pt x="256" y="238"/>
                    <a:pt x="256" y="238"/>
                  </a:cubicBezTo>
                  <a:cubicBezTo>
                    <a:pt x="254" y="273"/>
                    <a:pt x="254" y="273"/>
                    <a:pt x="254" y="273"/>
                  </a:cubicBezTo>
                  <a:cubicBezTo>
                    <a:pt x="254" y="274"/>
                    <a:pt x="253" y="275"/>
                    <a:pt x="252" y="275"/>
                  </a:cubicBezTo>
                  <a:cubicBezTo>
                    <a:pt x="138" y="275"/>
                    <a:pt x="138" y="275"/>
                    <a:pt x="138" y="275"/>
                  </a:cubicBezTo>
                  <a:cubicBezTo>
                    <a:pt x="138" y="275"/>
                    <a:pt x="137" y="274"/>
                    <a:pt x="137" y="274"/>
                  </a:cubicBezTo>
                  <a:lnTo>
                    <a:pt x="143" y="239"/>
                  </a:lnTo>
                  <a:close/>
                  <a:moveTo>
                    <a:pt x="588" y="512"/>
                  </a:moveTo>
                  <a:cubicBezTo>
                    <a:pt x="588" y="516"/>
                    <a:pt x="584" y="519"/>
                    <a:pt x="581" y="519"/>
                  </a:cubicBezTo>
                  <a:cubicBezTo>
                    <a:pt x="58" y="519"/>
                    <a:pt x="58" y="519"/>
                    <a:pt x="58" y="519"/>
                  </a:cubicBezTo>
                  <a:cubicBezTo>
                    <a:pt x="54" y="519"/>
                    <a:pt x="51" y="516"/>
                    <a:pt x="51" y="512"/>
                  </a:cubicBezTo>
                  <a:cubicBezTo>
                    <a:pt x="51" y="508"/>
                    <a:pt x="54" y="505"/>
                    <a:pt x="58" y="505"/>
                  </a:cubicBezTo>
                  <a:cubicBezTo>
                    <a:pt x="581" y="505"/>
                    <a:pt x="581" y="505"/>
                    <a:pt x="581" y="505"/>
                  </a:cubicBezTo>
                  <a:cubicBezTo>
                    <a:pt x="584" y="505"/>
                    <a:pt x="588" y="508"/>
                    <a:pt x="588" y="512"/>
                  </a:cubicBezTo>
                  <a:close/>
                  <a:moveTo>
                    <a:pt x="512" y="82"/>
                  </a:moveTo>
                  <a:cubicBezTo>
                    <a:pt x="512" y="86"/>
                    <a:pt x="508" y="89"/>
                    <a:pt x="505" y="89"/>
                  </a:cubicBezTo>
                  <a:cubicBezTo>
                    <a:pt x="307" y="89"/>
                    <a:pt x="307" y="89"/>
                    <a:pt x="307" y="89"/>
                  </a:cubicBezTo>
                  <a:cubicBezTo>
                    <a:pt x="304" y="89"/>
                    <a:pt x="300" y="86"/>
                    <a:pt x="300" y="82"/>
                  </a:cubicBezTo>
                  <a:cubicBezTo>
                    <a:pt x="300" y="78"/>
                    <a:pt x="304" y="75"/>
                    <a:pt x="307" y="75"/>
                  </a:cubicBezTo>
                  <a:cubicBezTo>
                    <a:pt x="505" y="75"/>
                    <a:pt x="505" y="75"/>
                    <a:pt x="505" y="75"/>
                  </a:cubicBezTo>
                  <a:cubicBezTo>
                    <a:pt x="508" y="75"/>
                    <a:pt x="512" y="78"/>
                    <a:pt x="512" y="82"/>
                  </a:cubicBezTo>
                  <a:close/>
                  <a:moveTo>
                    <a:pt x="512" y="50"/>
                  </a:moveTo>
                  <a:cubicBezTo>
                    <a:pt x="512" y="53"/>
                    <a:pt x="508" y="57"/>
                    <a:pt x="505" y="57"/>
                  </a:cubicBezTo>
                  <a:cubicBezTo>
                    <a:pt x="307" y="57"/>
                    <a:pt x="307" y="57"/>
                    <a:pt x="307" y="57"/>
                  </a:cubicBezTo>
                  <a:cubicBezTo>
                    <a:pt x="304" y="57"/>
                    <a:pt x="300" y="53"/>
                    <a:pt x="300" y="50"/>
                  </a:cubicBezTo>
                  <a:cubicBezTo>
                    <a:pt x="300" y="46"/>
                    <a:pt x="304" y="43"/>
                    <a:pt x="307" y="43"/>
                  </a:cubicBezTo>
                  <a:cubicBezTo>
                    <a:pt x="505" y="43"/>
                    <a:pt x="505" y="43"/>
                    <a:pt x="505" y="43"/>
                  </a:cubicBezTo>
                  <a:cubicBezTo>
                    <a:pt x="508" y="43"/>
                    <a:pt x="512" y="46"/>
                    <a:pt x="512" y="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bject 3">
              <a:extLst>
                <a:ext uri="{FF2B5EF4-FFF2-40B4-BE49-F238E27FC236}">
                  <a16:creationId xmlns:a16="http://schemas.microsoft.com/office/drawing/2014/main" id="{4AD776BF-DCFF-7E34-D6D5-278FFF001418}"/>
                </a:ext>
              </a:extLst>
            </p:cNvPr>
            <p:cNvSpPr txBox="1">
              <a:spLocks/>
            </p:cNvSpPr>
            <p:nvPr/>
          </p:nvSpPr>
          <p:spPr>
            <a:xfrm>
              <a:off x="4326414" y="5084862"/>
              <a:ext cx="1507533" cy="650533"/>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840"/>
                </a:lnSpc>
                <a:defRPr/>
              </a:pPr>
              <a:r>
                <a:rPr lang="en-US" sz="3000">
                  <a:solidFill>
                    <a:schemeClr val="accent2"/>
                  </a:solidFill>
                  <a:latin typeface="Arial Black" panose="020B0A04020102020204" pitchFamily="34" charset="0"/>
                </a:rPr>
                <a:t>100 </a:t>
              </a:r>
            </a:p>
            <a:p>
              <a:pPr marL="6350" marR="3081" defTabSz="554492">
                <a:lnSpc>
                  <a:spcPts val="1840"/>
                </a:lnSpc>
                <a:defRPr/>
              </a:pPr>
              <a:r>
                <a:rPr lang="fr-CH" sz="1200">
                  <a:solidFill>
                    <a:schemeClr val="accent2"/>
                  </a:solidFill>
                  <a:latin typeface="Arial Black" panose="020B0A04020102020204" pitchFamily="34" charset="0"/>
                </a:rPr>
                <a:t>MIO</a:t>
              </a:r>
              <a:r>
                <a:rPr lang="fr-CH" sz="1200"/>
                <a:t> </a:t>
              </a:r>
              <a:r>
                <a:rPr lang="fr-CH" sz="1200">
                  <a:solidFill>
                    <a:schemeClr val="accent2"/>
                  </a:solidFill>
                  <a:latin typeface="Arial Black" panose="020B0A04020102020204" pitchFamily="34" charset="0"/>
                </a:rPr>
                <a:t>TURNOVER</a:t>
              </a:r>
            </a:p>
            <a:p>
              <a:pPr marL="6350" marR="3081" defTabSz="554492">
                <a:lnSpc>
                  <a:spcPts val="1440"/>
                </a:lnSpc>
                <a:defRPr/>
              </a:pPr>
              <a:r>
                <a:rPr lang="fr-CH" sz="1200">
                  <a:solidFill>
                    <a:schemeClr val="tx2"/>
                  </a:solidFill>
                  <a:latin typeface="Arial Black" panose="020B0A04020102020204" pitchFamily="34" charset="0"/>
                </a:rPr>
                <a:t>in 2022</a:t>
              </a:r>
              <a:endParaRPr lang="en-US" sz="1200">
                <a:solidFill>
                  <a:schemeClr val="tx2"/>
                </a:solidFill>
                <a:latin typeface="Arial Black" panose="020B0A04020102020204" pitchFamily="34" charset="0"/>
              </a:endParaRPr>
            </a:p>
          </p:txBody>
        </p:sp>
      </p:grpSp>
      <p:grpSp>
        <p:nvGrpSpPr>
          <p:cNvPr id="9" name="Group 8">
            <a:extLst>
              <a:ext uri="{FF2B5EF4-FFF2-40B4-BE49-F238E27FC236}">
                <a16:creationId xmlns:a16="http://schemas.microsoft.com/office/drawing/2014/main" id="{6FEF9B13-ADFB-285B-C3B9-9C76E7CA7AF1}"/>
              </a:ext>
            </a:extLst>
          </p:cNvPr>
          <p:cNvGrpSpPr/>
          <p:nvPr/>
        </p:nvGrpSpPr>
        <p:grpSpPr>
          <a:xfrm>
            <a:off x="855094" y="4703795"/>
            <a:ext cx="1040461" cy="1319939"/>
            <a:chOff x="918968" y="4224257"/>
            <a:chExt cx="1040461" cy="1319939"/>
          </a:xfrm>
        </p:grpSpPr>
        <p:sp>
          <p:nvSpPr>
            <p:cNvPr id="10" name="object 3">
              <a:extLst>
                <a:ext uri="{FF2B5EF4-FFF2-40B4-BE49-F238E27FC236}">
                  <a16:creationId xmlns:a16="http://schemas.microsoft.com/office/drawing/2014/main" id="{E74488F8-D103-4294-55F8-9099E11835D3}"/>
                </a:ext>
              </a:extLst>
            </p:cNvPr>
            <p:cNvSpPr txBox="1">
              <a:spLocks/>
            </p:cNvSpPr>
            <p:nvPr/>
          </p:nvSpPr>
          <p:spPr>
            <a:xfrm>
              <a:off x="918968" y="5090383"/>
              <a:ext cx="1040461" cy="453813"/>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840"/>
                </a:lnSpc>
                <a:defRPr/>
              </a:pPr>
              <a:r>
                <a:rPr lang="en-US" sz="3000">
                  <a:solidFill>
                    <a:schemeClr val="accent2"/>
                  </a:solidFill>
                  <a:latin typeface="Arial Black" panose="020B0A04020102020204" pitchFamily="34" charset="0"/>
                </a:rPr>
                <a:t>1984 </a:t>
              </a:r>
            </a:p>
            <a:p>
              <a:pPr marL="6350" marR="3081" defTabSz="554492">
                <a:lnSpc>
                  <a:spcPts val="1840"/>
                </a:lnSpc>
                <a:defRPr/>
              </a:pPr>
              <a:r>
                <a:rPr lang="fr-CH" sz="1200">
                  <a:solidFill>
                    <a:schemeClr val="accent2"/>
                  </a:solidFill>
                  <a:latin typeface="Arial Black" panose="020B0A04020102020204" pitchFamily="34" charset="0"/>
                </a:rPr>
                <a:t>FOUNDED</a:t>
              </a:r>
            </a:p>
          </p:txBody>
        </p:sp>
        <p:sp>
          <p:nvSpPr>
            <p:cNvPr id="11" name="Freeform 113">
              <a:extLst>
                <a:ext uri="{FF2B5EF4-FFF2-40B4-BE49-F238E27FC236}">
                  <a16:creationId xmlns:a16="http://schemas.microsoft.com/office/drawing/2014/main" id="{6F579234-A601-BFE6-7145-A000B186FCBD}"/>
                </a:ext>
              </a:extLst>
            </p:cNvPr>
            <p:cNvSpPr>
              <a:spLocks noEditPoints="1"/>
            </p:cNvSpPr>
            <p:nvPr/>
          </p:nvSpPr>
          <p:spPr bwMode="auto">
            <a:xfrm>
              <a:off x="936042" y="4224257"/>
              <a:ext cx="600508" cy="586676"/>
            </a:xfrm>
            <a:custGeom>
              <a:avLst/>
              <a:gdLst>
                <a:gd name="T0" fmla="*/ 530 w 582"/>
                <a:gd name="T1" fmla="*/ 0 h 569"/>
                <a:gd name="T2" fmla="*/ 237 w 582"/>
                <a:gd name="T3" fmla="*/ 196 h 569"/>
                <a:gd name="T4" fmla="*/ 44 w 582"/>
                <a:gd name="T5" fmla="*/ 285 h 569"/>
                <a:gd name="T6" fmla="*/ 52 w 582"/>
                <a:gd name="T7" fmla="*/ 295 h 569"/>
                <a:gd name="T8" fmla="*/ 138 w 582"/>
                <a:gd name="T9" fmla="*/ 305 h 569"/>
                <a:gd name="T10" fmla="*/ 109 w 582"/>
                <a:gd name="T11" fmla="*/ 362 h 569"/>
                <a:gd name="T12" fmla="*/ 197 w 582"/>
                <a:gd name="T13" fmla="*/ 466 h 569"/>
                <a:gd name="T14" fmla="*/ 238 w 582"/>
                <a:gd name="T15" fmla="*/ 432 h 569"/>
                <a:gd name="T16" fmla="*/ 265 w 582"/>
                <a:gd name="T17" fmla="*/ 432 h 569"/>
                <a:gd name="T18" fmla="*/ 275 w 582"/>
                <a:gd name="T19" fmla="*/ 518 h 569"/>
                <a:gd name="T20" fmla="*/ 282 w 582"/>
                <a:gd name="T21" fmla="*/ 527 h 569"/>
                <a:gd name="T22" fmla="*/ 366 w 582"/>
                <a:gd name="T23" fmla="*/ 454 h 569"/>
                <a:gd name="T24" fmla="*/ 481 w 582"/>
                <a:gd name="T25" fmla="*/ 235 h 569"/>
                <a:gd name="T26" fmla="*/ 63 w 582"/>
                <a:gd name="T27" fmla="*/ 278 h 569"/>
                <a:gd name="T28" fmla="*/ 225 w 582"/>
                <a:gd name="T29" fmla="*/ 210 h 569"/>
                <a:gd name="T30" fmla="*/ 63 w 582"/>
                <a:gd name="T31" fmla="*/ 278 h 569"/>
                <a:gd name="T32" fmla="*/ 149 w 582"/>
                <a:gd name="T33" fmla="*/ 421 h 569"/>
                <a:gd name="T34" fmla="*/ 145 w 582"/>
                <a:gd name="T35" fmla="*/ 345 h 569"/>
                <a:gd name="T36" fmla="*/ 225 w 582"/>
                <a:gd name="T37" fmla="*/ 425 h 569"/>
                <a:gd name="T38" fmla="*/ 353 w 582"/>
                <a:gd name="T39" fmla="*/ 449 h 569"/>
                <a:gd name="T40" fmla="*/ 285 w 582"/>
                <a:gd name="T41" fmla="*/ 414 h 569"/>
                <a:gd name="T42" fmla="*/ 353 w 582"/>
                <a:gd name="T43" fmla="*/ 449 h 569"/>
                <a:gd name="T44" fmla="*/ 271 w 582"/>
                <a:gd name="T45" fmla="*/ 407 h 569"/>
                <a:gd name="T46" fmla="*/ 254 w 582"/>
                <a:gd name="T47" fmla="*/ 422 h 569"/>
                <a:gd name="T48" fmla="*/ 149 w 582"/>
                <a:gd name="T49" fmla="*/ 314 h 569"/>
                <a:gd name="T50" fmla="*/ 163 w 582"/>
                <a:gd name="T51" fmla="*/ 298 h 569"/>
                <a:gd name="T52" fmla="*/ 530 w 582"/>
                <a:gd name="T53" fmla="*/ 14 h 569"/>
                <a:gd name="T54" fmla="*/ 472 w 582"/>
                <a:gd name="T55" fmla="*/ 225 h 569"/>
                <a:gd name="T56" fmla="*/ 396 w 582"/>
                <a:gd name="T57" fmla="*/ 126 h 569"/>
                <a:gd name="T58" fmla="*/ 363 w 582"/>
                <a:gd name="T59" fmla="*/ 207 h 569"/>
                <a:gd name="T60" fmla="*/ 430 w 582"/>
                <a:gd name="T61" fmla="*/ 207 h 569"/>
                <a:gd name="T62" fmla="*/ 396 w 582"/>
                <a:gd name="T63" fmla="*/ 126 h 569"/>
                <a:gd name="T64" fmla="*/ 396 w 582"/>
                <a:gd name="T65" fmla="*/ 207 h 569"/>
                <a:gd name="T66" fmla="*/ 373 w 582"/>
                <a:gd name="T67" fmla="*/ 150 h 569"/>
                <a:gd name="T68" fmla="*/ 420 w 582"/>
                <a:gd name="T69" fmla="*/ 150 h 569"/>
                <a:gd name="T70" fmla="*/ 149 w 582"/>
                <a:gd name="T71" fmla="*/ 468 h 569"/>
                <a:gd name="T72" fmla="*/ 53 w 582"/>
                <a:gd name="T73" fmla="*/ 560 h 569"/>
                <a:gd name="T74" fmla="*/ 8 w 582"/>
                <a:gd name="T75" fmla="*/ 569 h 569"/>
                <a:gd name="T76" fmla="*/ 1 w 582"/>
                <a:gd name="T77" fmla="*/ 560 h 569"/>
                <a:gd name="T78" fmla="*/ 38 w 582"/>
                <a:gd name="T79" fmla="*/ 442 h 569"/>
                <a:gd name="T80" fmla="*/ 107 w 582"/>
                <a:gd name="T81" fmla="*/ 430 h 569"/>
                <a:gd name="T82" fmla="*/ 48 w 582"/>
                <a:gd name="T83" fmla="*/ 452 h 569"/>
                <a:gd name="T84" fmla="*/ 18 w 582"/>
                <a:gd name="T85" fmla="*/ 552 h 569"/>
                <a:gd name="T86" fmla="*/ 118 w 582"/>
                <a:gd name="T87" fmla="*/ 522 h 569"/>
                <a:gd name="T88" fmla="*/ 140 w 582"/>
                <a:gd name="T89" fmla="*/ 46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2" h="569">
                  <a:moveTo>
                    <a:pt x="562" y="8"/>
                  </a:moveTo>
                  <a:cubicBezTo>
                    <a:pt x="556" y="3"/>
                    <a:pt x="546" y="0"/>
                    <a:pt x="530" y="0"/>
                  </a:cubicBezTo>
                  <a:cubicBezTo>
                    <a:pt x="493" y="0"/>
                    <a:pt x="405" y="19"/>
                    <a:pt x="335" y="89"/>
                  </a:cubicBezTo>
                  <a:cubicBezTo>
                    <a:pt x="237" y="196"/>
                    <a:pt x="237" y="196"/>
                    <a:pt x="237" y="196"/>
                  </a:cubicBezTo>
                  <a:cubicBezTo>
                    <a:pt x="221" y="195"/>
                    <a:pt x="153" y="191"/>
                    <a:pt x="117" y="205"/>
                  </a:cubicBezTo>
                  <a:cubicBezTo>
                    <a:pt x="74" y="220"/>
                    <a:pt x="45" y="283"/>
                    <a:pt x="44" y="285"/>
                  </a:cubicBezTo>
                  <a:cubicBezTo>
                    <a:pt x="42" y="288"/>
                    <a:pt x="43" y="291"/>
                    <a:pt x="45" y="293"/>
                  </a:cubicBezTo>
                  <a:cubicBezTo>
                    <a:pt x="46" y="295"/>
                    <a:pt x="49" y="296"/>
                    <a:pt x="52" y="295"/>
                  </a:cubicBezTo>
                  <a:cubicBezTo>
                    <a:pt x="90" y="283"/>
                    <a:pt x="128" y="292"/>
                    <a:pt x="145" y="297"/>
                  </a:cubicBezTo>
                  <a:cubicBezTo>
                    <a:pt x="138" y="305"/>
                    <a:pt x="138" y="305"/>
                    <a:pt x="138" y="305"/>
                  </a:cubicBezTo>
                  <a:cubicBezTo>
                    <a:pt x="133" y="311"/>
                    <a:pt x="134" y="321"/>
                    <a:pt x="138" y="332"/>
                  </a:cubicBezTo>
                  <a:cubicBezTo>
                    <a:pt x="109" y="362"/>
                    <a:pt x="109" y="362"/>
                    <a:pt x="109" y="362"/>
                  </a:cubicBezTo>
                  <a:cubicBezTo>
                    <a:pt x="96" y="376"/>
                    <a:pt x="115" y="407"/>
                    <a:pt x="139" y="431"/>
                  </a:cubicBezTo>
                  <a:cubicBezTo>
                    <a:pt x="158" y="449"/>
                    <a:pt x="181" y="466"/>
                    <a:pt x="197" y="466"/>
                  </a:cubicBezTo>
                  <a:cubicBezTo>
                    <a:pt x="201" y="466"/>
                    <a:pt x="205" y="464"/>
                    <a:pt x="208" y="461"/>
                  </a:cubicBezTo>
                  <a:cubicBezTo>
                    <a:pt x="238" y="432"/>
                    <a:pt x="238" y="432"/>
                    <a:pt x="238" y="432"/>
                  </a:cubicBezTo>
                  <a:cubicBezTo>
                    <a:pt x="244" y="434"/>
                    <a:pt x="250" y="436"/>
                    <a:pt x="254" y="436"/>
                  </a:cubicBezTo>
                  <a:cubicBezTo>
                    <a:pt x="260" y="436"/>
                    <a:pt x="263" y="433"/>
                    <a:pt x="265" y="432"/>
                  </a:cubicBezTo>
                  <a:cubicBezTo>
                    <a:pt x="274" y="424"/>
                    <a:pt x="274" y="424"/>
                    <a:pt x="274" y="424"/>
                  </a:cubicBezTo>
                  <a:cubicBezTo>
                    <a:pt x="279" y="442"/>
                    <a:pt x="287" y="480"/>
                    <a:pt x="275" y="518"/>
                  </a:cubicBezTo>
                  <a:cubicBezTo>
                    <a:pt x="275" y="521"/>
                    <a:pt x="275" y="524"/>
                    <a:pt x="277" y="526"/>
                  </a:cubicBezTo>
                  <a:cubicBezTo>
                    <a:pt x="279" y="527"/>
                    <a:pt x="280" y="527"/>
                    <a:pt x="282" y="527"/>
                  </a:cubicBezTo>
                  <a:cubicBezTo>
                    <a:pt x="283" y="527"/>
                    <a:pt x="284" y="527"/>
                    <a:pt x="285" y="527"/>
                  </a:cubicBezTo>
                  <a:cubicBezTo>
                    <a:pt x="288" y="526"/>
                    <a:pt x="350" y="496"/>
                    <a:pt x="366" y="454"/>
                  </a:cubicBezTo>
                  <a:cubicBezTo>
                    <a:pt x="379" y="417"/>
                    <a:pt x="375" y="349"/>
                    <a:pt x="374" y="333"/>
                  </a:cubicBezTo>
                  <a:cubicBezTo>
                    <a:pt x="481" y="235"/>
                    <a:pt x="481" y="235"/>
                    <a:pt x="481" y="235"/>
                  </a:cubicBezTo>
                  <a:cubicBezTo>
                    <a:pt x="565" y="151"/>
                    <a:pt x="582" y="28"/>
                    <a:pt x="562" y="8"/>
                  </a:cubicBezTo>
                  <a:close/>
                  <a:moveTo>
                    <a:pt x="63" y="278"/>
                  </a:moveTo>
                  <a:cubicBezTo>
                    <a:pt x="74" y="259"/>
                    <a:pt x="95" y="227"/>
                    <a:pt x="121" y="218"/>
                  </a:cubicBezTo>
                  <a:cubicBezTo>
                    <a:pt x="150" y="207"/>
                    <a:pt x="200" y="208"/>
                    <a:pt x="225" y="210"/>
                  </a:cubicBezTo>
                  <a:cubicBezTo>
                    <a:pt x="156" y="286"/>
                    <a:pt x="156" y="286"/>
                    <a:pt x="156" y="286"/>
                  </a:cubicBezTo>
                  <a:cubicBezTo>
                    <a:pt x="143" y="281"/>
                    <a:pt x="105" y="270"/>
                    <a:pt x="63" y="278"/>
                  </a:cubicBezTo>
                  <a:close/>
                  <a:moveTo>
                    <a:pt x="199" y="451"/>
                  </a:moveTo>
                  <a:cubicBezTo>
                    <a:pt x="195" y="454"/>
                    <a:pt x="174" y="446"/>
                    <a:pt x="149" y="421"/>
                  </a:cubicBezTo>
                  <a:cubicBezTo>
                    <a:pt x="124" y="396"/>
                    <a:pt x="116" y="375"/>
                    <a:pt x="119" y="372"/>
                  </a:cubicBezTo>
                  <a:cubicBezTo>
                    <a:pt x="145" y="345"/>
                    <a:pt x="145" y="345"/>
                    <a:pt x="145" y="345"/>
                  </a:cubicBezTo>
                  <a:cubicBezTo>
                    <a:pt x="155" y="361"/>
                    <a:pt x="169" y="377"/>
                    <a:pt x="181" y="389"/>
                  </a:cubicBezTo>
                  <a:cubicBezTo>
                    <a:pt x="196" y="404"/>
                    <a:pt x="212" y="417"/>
                    <a:pt x="225" y="425"/>
                  </a:cubicBezTo>
                  <a:lnTo>
                    <a:pt x="199" y="451"/>
                  </a:lnTo>
                  <a:close/>
                  <a:moveTo>
                    <a:pt x="353" y="449"/>
                  </a:moveTo>
                  <a:cubicBezTo>
                    <a:pt x="343" y="475"/>
                    <a:pt x="311" y="496"/>
                    <a:pt x="293" y="507"/>
                  </a:cubicBezTo>
                  <a:cubicBezTo>
                    <a:pt x="301" y="465"/>
                    <a:pt x="290" y="427"/>
                    <a:pt x="285" y="414"/>
                  </a:cubicBezTo>
                  <a:cubicBezTo>
                    <a:pt x="361" y="345"/>
                    <a:pt x="361" y="345"/>
                    <a:pt x="361" y="345"/>
                  </a:cubicBezTo>
                  <a:cubicBezTo>
                    <a:pt x="362" y="370"/>
                    <a:pt x="363" y="421"/>
                    <a:pt x="353" y="449"/>
                  </a:cubicBezTo>
                  <a:close/>
                  <a:moveTo>
                    <a:pt x="273" y="406"/>
                  </a:moveTo>
                  <a:cubicBezTo>
                    <a:pt x="272" y="406"/>
                    <a:pt x="272" y="407"/>
                    <a:pt x="271" y="407"/>
                  </a:cubicBezTo>
                  <a:cubicBezTo>
                    <a:pt x="256" y="421"/>
                    <a:pt x="256" y="421"/>
                    <a:pt x="256" y="421"/>
                  </a:cubicBezTo>
                  <a:cubicBezTo>
                    <a:pt x="256" y="421"/>
                    <a:pt x="255" y="422"/>
                    <a:pt x="254" y="422"/>
                  </a:cubicBezTo>
                  <a:cubicBezTo>
                    <a:pt x="244" y="422"/>
                    <a:pt x="219" y="407"/>
                    <a:pt x="191" y="379"/>
                  </a:cubicBezTo>
                  <a:cubicBezTo>
                    <a:pt x="158" y="346"/>
                    <a:pt x="146" y="319"/>
                    <a:pt x="149" y="314"/>
                  </a:cubicBezTo>
                  <a:cubicBezTo>
                    <a:pt x="162" y="299"/>
                    <a:pt x="162" y="299"/>
                    <a:pt x="162" y="299"/>
                  </a:cubicBezTo>
                  <a:cubicBezTo>
                    <a:pt x="163" y="299"/>
                    <a:pt x="163" y="299"/>
                    <a:pt x="163" y="298"/>
                  </a:cubicBezTo>
                  <a:cubicBezTo>
                    <a:pt x="345" y="98"/>
                    <a:pt x="345" y="98"/>
                    <a:pt x="345" y="98"/>
                  </a:cubicBezTo>
                  <a:cubicBezTo>
                    <a:pt x="407" y="37"/>
                    <a:pt x="490" y="14"/>
                    <a:pt x="530" y="14"/>
                  </a:cubicBezTo>
                  <a:cubicBezTo>
                    <a:pt x="544" y="14"/>
                    <a:pt x="550" y="17"/>
                    <a:pt x="552" y="18"/>
                  </a:cubicBezTo>
                  <a:cubicBezTo>
                    <a:pt x="565" y="31"/>
                    <a:pt x="552" y="144"/>
                    <a:pt x="472" y="225"/>
                  </a:cubicBezTo>
                  <a:lnTo>
                    <a:pt x="273" y="406"/>
                  </a:lnTo>
                  <a:close/>
                  <a:moveTo>
                    <a:pt x="396" y="126"/>
                  </a:moveTo>
                  <a:cubicBezTo>
                    <a:pt x="384" y="126"/>
                    <a:pt x="372" y="131"/>
                    <a:pt x="363" y="140"/>
                  </a:cubicBezTo>
                  <a:cubicBezTo>
                    <a:pt x="344" y="158"/>
                    <a:pt x="344" y="189"/>
                    <a:pt x="363" y="207"/>
                  </a:cubicBezTo>
                  <a:cubicBezTo>
                    <a:pt x="372" y="216"/>
                    <a:pt x="384" y="221"/>
                    <a:pt x="396" y="221"/>
                  </a:cubicBezTo>
                  <a:cubicBezTo>
                    <a:pt x="409" y="221"/>
                    <a:pt x="421" y="216"/>
                    <a:pt x="430" y="207"/>
                  </a:cubicBezTo>
                  <a:cubicBezTo>
                    <a:pt x="449" y="189"/>
                    <a:pt x="449" y="158"/>
                    <a:pt x="430" y="140"/>
                  </a:cubicBezTo>
                  <a:cubicBezTo>
                    <a:pt x="421" y="131"/>
                    <a:pt x="409" y="126"/>
                    <a:pt x="396" y="126"/>
                  </a:cubicBezTo>
                  <a:close/>
                  <a:moveTo>
                    <a:pt x="420" y="197"/>
                  </a:moveTo>
                  <a:cubicBezTo>
                    <a:pt x="414" y="204"/>
                    <a:pt x="405" y="207"/>
                    <a:pt x="396" y="207"/>
                  </a:cubicBezTo>
                  <a:cubicBezTo>
                    <a:pt x="387" y="207"/>
                    <a:pt x="379" y="204"/>
                    <a:pt x="373" y="197"/>
                  </a:cubicBezTo>
                  <a:cubicBezTo>
                    <a:pt x="359" y="184"/>
                    <a:pt x="359" y="163"/>
                    <a:pt x="373" y="150"/>
                  </a:cubicBezTo>
                  <a:cubicBezTo>
                    <a:pt x="379" y="143"/>
                    <a:pt x="387" y="140"/>
                    <a:pt x="396" y="140"/>
                  </a:cubicBezTo>
                  <a:cubicBezTo>
                    <a:pt x="405" y="140"/>
                    <a:pt x="414" y="143"/>
                    <a:pt x="420" y="150"/>
                  </a:cubicBezTo>
                  <a:cubicBezTo>
                    <a:pt x="433" y="163"/>
                    <a:pt x="433" y="184"/>
                    <a:pt x="420" y="197"/>
                  </a:cubicBezTo>
                  <a:close/>
                  <a:moveTo>
                    <a:pt x="149" y="468"/>
                  </a:moveTo>
                  <a:cubicBezTo>
                    <a:pt x="154" y="490"/>
                    <a:pt x="147" y="513"/>
                    <a:pt x="128" y="532"/>
                  </a:cubicBezTo>
                  <a:cubicBezTo>
                    <a:pt x="108" y="552"/>
                    <a:pt x="80" y="556"/>
                    <a:pt x="53" y="560"/>
                  </a:cubicBezTo>
                  <a:cubicBezTo>
                    <a:pt x="38" y="562"/>
                    <a:pt x="23" y="564"/>
                    <a:pt x="10" y="569"/>
                  </a:cubicBezTo>
                  <a:cubicBezTo>
                    <a:pt x="9" y="569"/>
                    <a:pt x="9" y="569"/>
                    <a:pt x="8" y="569"/>
                  </a:cubicBezTo>
                  <a:cubicBezTo>
                    <a:pt x="6" y="569"/>
                    <a:pt x="4" y="569"/>
                    <a:pt x="3" y="567"/>
                  </a:cubicBezTo>
                  <a:cubicBezTo>
                    <a:pt x="1" y="566"/>
                    <a:pt x="0" y="563"/>
                    <a:pt x="1" y="560"/>
                  </a:cubicBezTo>
                  <a:cubicBezTo>
                    <a:pt x="4" y="549"/>
                    <a:pt x="6" y="536"/>
                    <a:pt x="8" y="523"/>
                  </a:cubicBezTo>
                  <a:cubicBezTo>
                    <a:pt x="13" y="494"/>
                    <a:pt x="17" y="463"/>
                    <a:pt x="38" y="442"/>
                  </a:cubicBezTo>
                  <a:cubicBezTo>
                    <a:pt x="57" y="423"/>
                    <a:pt x="80" y="416"/>
                    <a:pt x="102" y="422"/>
                  </a:cubicBezTo>
                  <a:cubicBezTo>
                    <a:pt x="105" y="423"/>
                    <a:pt x="108" y="426"/>
                    <a:pt x="107" y="430"/>
                  </a:cubicBezTo>
                  <a:cubicBezTo>
                    <a:pt x="106" y="434"/>
                    <a:pt x="102" y="436"/>
                    <a:pt x="98" y="435"/>
                  </a:cubicBezTo>
                  <a:cubicBezTo>
                    <a:pt x="81" y="431"/>
                    <a:pt x="64" y="436"/>
                    <a:pt x="48" y="452"/>
                  </a:cubicBezTo>
                  <a:cubicBezTo>
                    <a:pt x="30" y="470"/>
                    <a:pt x="26" y="498"/>
                    <a:pt x="22" y="525"/>
                  </a:cubicBezTo>
                  <a:cubicBezTo>
                    <a:pt x="21" y="534"/>
                    <a:pt x="19" y="543"/>
                    <a:pt x="18" y="552"/>
                  </a:cubicBezTo>
                  <a:cubicBezTo>
                    <a:pt x="29" y="549"/>
                    <a:pt x="40" y="547"/>
                    <a:pt x="51" y="546"/>
                  </a:cubicBezTo>
                  <a:cubicBezTo>
                    <a:pt x="77" y="542"/>
                    <a:pt x="101" y="538"/>
                    <a:pt x="118" y="522"/>
                  </a:cubicBezTo>
                  <a:cubicBezTo>
                    <a:pt x="134" y="506"/>
                    <a:pt x="140" y="489"/>
                    <a:pt x="135" y="472"/>
                  </a:cubicBezTo>
                  <a:cubicBezTo>
                    <a:pt x="134" y="468"/>
                    <a:pt x="136" y="464"/>
                    <a:pt x="140" y="463"/>
                  </a:cubicBezTo>
                  <a:cubicBezTo>
                    <a:pt x="144" y="462"/>
                    <a:pt x="148" y="465"/>
                    <a:pt x="149" y="46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8C3964D9-98E0-CBC7-A9BD-906FD6DE9881}"/>
              </a:ext>
            </a:extLst>
          </p:cNvPr>
          <p:cNvGrpSpPr/>
          <p:nvPr/>
        </p:nvGrpSpPr>
        <p:grpSpPr>
          <a:xfrm>
            <a:off x="6147691" y="4703795"/>
            <a:ext cx="1184136" cy="1528790"/>
            <a:chOff x="7519591" y="4224257"/>
            <a:chExt cx="1184136" cy="1528790"/>
          </a:xfrm>
        </p:grpSpPr>
        <p:pic>
          <p:nvPicPr>
            <p:cNvPr id="13" name="Grafik 59">
              <a:extLst>
                <a:ext uri="{FF2B5EF4-FFF2-40B4-BE49-F238E27FC236}">
                  <a16:creationId xmlns:a16="http://schemas.microsoft.com/office/drawing/2014/main" id="{79E0CB17-2A42-4010-15EC-7B0BE15EE4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9591" y="4224257"/>
              <a:ext cx="515815" cy="515815"/>
            </a:xfrm>
            <a:prstGeom prst="rect">
              <a:avLst/>
            </a:prstGeom>
          </p:spPr>
        </p:pic>
        <p:sp>
          <p:nvSpPr>
            <p:cNvPr id="14" name="object 3">
              <a:extLst>
                <a:ext uri="{FF2B5EF4-FFF2-40B4-BE49-F238E27FC236}">
                  <a16:creationId xmlns:a16="http://schemas.microsoft.com/office/drawing/2014/main" id="{BC6A3EDD-D584-951C-7022-8A6CB79B93DA}"/>
                </a:ext>
              </a:extLst>
            </p:cNvPr>
            <p:cNvSpPr txBox="1">
              <a:spLocks/>
            </p:cNvSpPr>
            <p:nvPr/>
          </p:nvSpPr>
          <p:spPr>
            <a:xfrm>
              <a:off x="7519591" y="5102514"/>
              <a:ext cx="1184136" cy="650533"/>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840"/>
                </a:lnSpc>
                <a:defRPr/>
              </a:pPr>
              <a:r>
                <a:rPr lang="en-US" sz="3000">
                  <a:solidFill>
                    <a:schemeClr val="accent2"/>
                  </a:solidFill>
                  <a:latin typeface="Arial Black" panose="020B0A04020102020204" pitchFamily="34" charset="0"/>
                </a:rPr>
                <a:t>225 </a:t>
              </a:r>
            </a:p>
            <a:p>
              <a:pPr marL="6350" marR="3081" defTabSz="554492">
                <a:lnSpc>
                  <a:spcPts val="1840"/>
                </a:lnSpc>
                <a:defRPr/>
              </a:pPr>
              <a:r>
                <a:rPr lang="fr-CH" sz="1200">
                  <a:solidFill>
                    <a:schemeClr val="accent2"/>
                  </a:solidFill>
                  <a:latin typeface="Arial Black" panose="020B0A04020102020204" pitchFamily="34" charset="0"/>
                </a:rPr>
                <a:t>CLIENTS</a:t>
              </a:r>
            </a:p>
            <a:p>
              <a:pPr marL="6350" marR="3081" defTabSz="554492">
                <a:lnSpc>
                  <a:spcPts val="1440"/>
                </a:lnSpc>
                <a:defRPr/>
              </a:pPr>
              <a:r>
                <a:rPr lang="en-US" sz="1200">
                  <a:solidFill>
                    <a:schemeClr val="tx2"/>
                  </a:solidFill>
                  <a:latin typeface="Arial Black" panose="020B0A04020102020204" pitchFamily="34" charset="0"/>
                </a:rPr>
                <a:t>in 2022</a:t>
              </a:r>
            </a:p>
          </p:txBody>
        </p:sp>
      </p:grpSp>
      <p:grpSp>
        <p:nvGrpSpPr>
          <p:cNvPr id="15" name="Group 14">
            <a:extLst>
              <a:ext uri="{FF2B5EF4-FFF2-40B4-BE49-F238E27FC236}">
                <a16:creationId xmlns:a16="http://schemas.microsoft.com/office/drawing/2014/main" id="{0A5AEB60-6AEF-9329-141B-E9DD4F434E3F}"/>
              </a:ext>
            </a:extLst>
          </p:cNvPr>
          <p:cNvGrpSpPr/>
          <p:nvPr/>
        </p:nvGrpSpPr>
        <p:grpSpPr>
          <a:xfrm>
            <a:off x="7811641" y="4571360"/>
            <a:ext cx="1510431" cy="1646531"/>
            <a:chOff x="9349243" y="4167209"/>
            <a:chExt cx="1510431" cy="1646531"/>
          </a:xfrm>
        </p:grpSpPr>
        <p:sp>
          <p:nvSpPr>
            <p:cNvPr id="16" name="object 3">
              <a:extLst>
                <a:ext uri="{FF2B5EF4-FFF2-40B4-BE49-F238E27FC236}">
                  <a16:creationId xmlns:a16="http://schemas.microsoft.com/office/drawing/2014/main" id="{03C09832-E997-7299-F4F3-19DEF83D2629}"/>
                </a:ext>
              </a:extLst>
            </p:cNvPr>
            <p:cNvSpPr txBox="1">
              <a:spLocks/>
            </p:cNvSpPr>
            <p:nvPr/>
          </p:nvSpPr>
          <p:spPr>
            <a:xfrm>
              <a:off x="9468355" y="5163207"/>
              <a:ext cx="1391319" cy="650533"/>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840"/>
                </a:lnSpc>
                <a:defRPr/>
              </a:pPr>
              <a:r>
                <a:rPr lang="en-US" sz="3000">
                  <a:solidFill>
                    <a:schemeClr val="accent2"/>
                  </a:solidFill>
                  <a:latin typeface="Arial Black" panose="020B0A04020102020204" pitchFamily="34" charset="0"/>
                </a:rPr>
                <a:t>&gt; 50 </a:t>
              </a:r>
            </a:p>
            <a:p>
              <a:pPr marL="6350" marR="3081" defTabSz="554492">
                <a:lnSpc>
                  <a:spcPts val="1840"/>
                </a:lnSpc>
                <a:defRPr/>
              </a:pPr>
              <a:r>
                <a:rPr lang="en-US" sz="1200">
                  <a:solidFill>
                    <a:schemeClr val="accent2"/>
                  </a:solidFill>
                  <a:latin typeface="Arial Black" panose="020B0A04020102020204" pitchFamily="34" charset="0"/>
                </a:rPr>
                <a:t>VENTURES</a:t>
              </a:r>
            </a:p>
            <a:p>
              <a:pPr marL="6350" marR="3081" defTabSz="554492">
                <a:lnSpc>
                  <a:spcPts val="1440"/>
                </a:lnSpc>
                <a:defRPr/>
              </a:pPr>
              <a:r>
                <a:rPr lang="en-US" sz="1200">
                  <a:solidFill>
                    <a:schemeClr val="tx2"/>
                  </a:solidFill>
                  <a:latin typeface="Arial Black" panose="020B0A04020102020204" pitchFamily="34" charset="0"/>
                </a:rPr>
                <a:t>since 1984</a:t>
              </a:r>
            </a:p>
          </p:txBody>
        </p:sp>
        <p:pic>
          <p:nvPicPr>
            <p:cNvPr id="17" name="Grafik 62">
              <a:extLst>
                <a:ext uri="{FF2B5EF4-FFF2-40B4-BE49-F238E27FC236}">
                  <a16:creationId xmlns:a16="http://schemas.microsoft.com/office/drawing/2014/main" id="{037EC4C0-3A49-4105-A6ED-F6C4FBBBC7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9243" y="4167209"/>
              <a:ext cx="879232" cy="879232"/>
            </a:xfrm>
            <a:prstGeom prst="rect">
              <a:avLst/>
            </a:prstGeom>
          </p:spPr>
        </p:pic>
      </p:grpSp>
      <p:grpSp>
        <p:nvGrpSpPr>
          <p:cNvPr id="18" name="Group 17">
            <a:extLst>
              <a:ext uri="{FF2B5EF4-FFF2-40B4-BE49-F238E27FC236}">
                <a16:creationId xmlns:a16="http://schemas.microsoft.com/office/drawing/2014/main" id="{D9B3EC08-1B71-5FF3-AC14-C250446FAFBB}"/>
              </a:ext>
            </a:extLst>
          </p:cNvPr>
          <p:cNvGrpSpPr/>
          <p:nvPr/>
        </p:nvGrpSpPr>
        <p:grpSpPr>
          <a:xfrm>
            <a:off x="2448255" y="4716656"/>
            <a:ext cx="1288858" cy="1499298"/>
            <a:chOff x="2751347" y="4237118"/>
            <a:chExt cx="1288858" cy="1499298"/>
          </a:xfrm>
        </p:grpSpPr>
        <p:sp>
          <p:nvSpPr>
            <p:cNvPr id="19" name="object 3">
              <a:extLst>
                <a:ext uri="{FF2B5EF4-FFF2-40B4-BE49-F238E27FC236}">
                  <a16:creationId xmlns:a16="http://schemas.microsoft.com/office/drawing/2014/main" id="{E3504C25-DAF9-AB26-DA3E-283639D95E8B}"/>
                </a:ext>
              </a:extLst>
            </p:cNvPr>
            <p:cNvSpPr txBox="1">
              <a:spLocks/>
            </p:cNvSpPr>
            <p:nvPr/>
          </p:nvSpPr>
          <p:spPr>
            <a:xfrm>
              <a:off x="2751347" y="5085883"/>
              <a:ext cx="1288858" cy="650533"/>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840"/>
                </a:lnSpc>
                <a:defRPr/>
              </a:pPr>
              <a:r>
                <a:rPr lang="en-US" sz="3000">
                  <a:solidFill>
                    <a:schemeClr val="accent2"/>
                  </a:solidFill>
                  <a:latin typeface="Arial Black" panose="020B0A04020102020204" pitchFamily="34" charset="0"/>
                </a:rPr>
                <a:t>&gt; 560 </a:t>
              </a:r>
            </a:p>
            <a:p>
              <a:pPr marL="6350" marR="3081" defTabSz="554492">
                <a:lnSpc>
                  <a:spcPts val="1840"/>
                </a:lnSpc>
                <a:defRPr/>
              </a:pPr>
              <a:r>
                <a:rPr lang="fr-CH" sz="1200">
                  <a:solidFill>
                    <a:schemeClr val="accent2"/>
                  </a:solidFill>
                  <a:latin typeface="Arial Black" panose="020B0A04020102020204" pitchFamily="34" charset="0"/>
                </a:rPr>
                <a:t>SPECIALISTS</a:t>
              </a:r>
            </a:p>
            <a:p>
              <a:pPr marL="6350" marR="3081" defTabSz="554492">
                <a:lnSpc>
                  <a:spcPts val="1440"/>
                </a:lnSpc>
                <a:defRPr/>
              </a:pPr>
              <a:r>
                <a:rPr lang="fr-CH" sz="1200">
                  <a:solidFill>
                    <a:schemeClr val="tx2"/>
                  </a:solidFill>
                  <a:latin typeface="Arial Black" panose="020B0A04020102020204" pitchFamily="34" charset="0"/>
                </a:rPr>
                <a:t>in 2023</a:t>
              </a:r>
              <a:endParaRPr lang="en-US" sz="1200">
                <a:solidFill>
                  <a:schemeClr val="tx2"/>
                </a:solidFill>
                <a:latin typeface="Arial Black" panose="020B0A04020102020204" pitchFamily="34" charset="0"/>
              </a:endParaRPr>
            </a:p>
          </p:txBody>
        </p:sp>
        <p:sp>
          <p:nvSpPr>
            <p:cNvPr id="20" name="Freeform 36">
              <a:extLst>
                <a:ext uri="{FF2B5EF4-FFF2-40B4-BE49-F238E27FC236}">
                  <a16:creationId xmlns:a16="http://schemas.microsoft.com/office/drawing/2014/main" id="{9C01F623-82B4-7A72-E0DC-8DBE03308379}"/>
                </a:ext>
              </a:extLst>
            </p:cNvPr>
            <p:cNvSpPr>
              <a:spLocks noEditPoints="1"/>
            </p:cNvSpPr>
            <p:nvPr/>
          </p:nvSpPr>
          <p:spPr bwMode="auto">
            <a:xfrm>
              <a:off x="2751348" y="4237118"/>
              <a:ext cx="792092" cy="573815"/>
            </a:xfrm>
            <a:custGeom>
              <a:avLst/>
              <a:gdLst>
                <a:gd name="T0" fmla="*/ 367 w 484"/>
                <a:gd name="T1" fmla="*/ 1 h 469"/>
                <a:gd name="T2" fmla="*/ 367 w 484"/>
                <a:gd name="T3" fmla="*/ 10 h 469"/>
                <a:gd name="T4" fmla="*/ 331 w 484"/>
                <a:gd name="T5" fmla="*/ 45 h 469"/>
                <a:gd name="T6" fmla="*/ 162 w 484"/>
                <a:gd name="T7" fmla="*/ 44 h 469"/>
                <a:gd name="T8" fmla="*/ 118 w 484"/>
                <a:gd name="T9" fmla="*/ 89 h 469"/>
                <a:gd name="T10" fmla="*/ 118 w 484"/>
                <a:gd name="T11" fmla="*/ 79 h 469"/>
                <a:gd name="T12" fmla="*/ 482 w 484"/>
                <a:gd name="T13" fmla="*/ 263 h 469"/>
                <a:gd name="T14" fmla="*/ 436 w 484"/>
                <a:gd name="T15" fmla="*/ 127 h 469"/>
                <a:gd name="T16" fmla="*/ 256 w 484"/>
                <a:gd name="T17" fmla="*/ 246 h 469"/>
                <a:gd name="T18" fmla="*/ 263 w 484"/>
                <a:gd name="T19" fmla="*/ 283 h 469"/>
                <a:gd name="T20" fmla="*/ 307 w 484"/>
                <a:gd name="T21" fmla="*/ 220 h 469"/>
                <a:gd name="T22" fmla="*/ 291 w 484"/>
                <a:gd name="T23" fmla="*/ 347 h 469"/>
                <a:gd name="T24" fmla="*/ 310 w 484"/>
                <a:gd name="T25" fmla="*/ 451 h 469"/>
                <a:gd name="T26" fmla="*/ 365 w 484"/>
                <a:gd name="T27" fmla="*/ 347 h 469"/>
                <a:gd name="T28" fmla="*/ 402 w 484"/>
                <a:gd name="T29" fmla="*/ 469 h 469"/>
                <a:gd name="T30" fmla="*/ 423 w 484"/>
                <a:gd name="T31" fmla="*/ 450 h 469"/>
                <a:gd name="T32" fmla="*/ 446 w 484"/>
                <a:gd name="T33" fmla="*/ 343 h 469"/>
                <a:gd name="T34" fmla="*/ 449 w 484"/>
                <a:gd name="T35" fmla="*/ 274 h 469"/>
                <a:gd name="T36" fmla="*/ 470 w 484"/>
                <a:gd name="T37" fmla="*/ 283 h 469"/>
                <a:gd name="T38" fmla="*/ 464 w 484"/>
                <a:gd name="T39" fmla="*/ 274 h 469"/>
                <a:gd name="T40" fmla="*/ 419 w 484"/>
                <a:gd name="T41" fmla="*/ 179 h 469"/>
                <a:gd name="T42" fmla="*/ 436 w 484"/>
                <a:gd name="T43" fmla="*/ 338 h 469"/>
                <a:gd name="T44" fmla="*/ 411 w 484"/>
                <a:gd name="T45" fmla="*/ 343 h 469"/>
                <a:gd name="T46" fmla="*/ 414 w 484"/>
                <a:gd name="T47" fmla="*/ 450 h 469"/>
                <a:gd name="T48" fmla="*/ 402 w 484"/>
                <a:gd name="T49" fmla="*/ 464 h 469"/>
                <a:gd name="T50" fmla="*/ 377 w 484"/>
                <a:gd name="T51" fmla="*/ 342 h 469"/>
                <a:gd name="T52" fmla="*/ 356 w 484"/>
                <a:gd name="T53" fmla="*/ 342 h 469"/>
                <a:gd name="T54" fmla="*/ 319 w 484"/>
                <a:gd name="T55" fmla="*/ 450 h 469"/>
                <a:gd name="T56" fmla="*/ 320 w 484"/>
                <a:gd name="T57" fmla="*/ 433 h 469"/>
                <a:gd name="T58" fmla="*/ 321 w 484"/>
                <a:gd name="T59" fmla="*/ 340 h 469"/>
                <a:gd name="T60" fmla="*/ 323 w 484"/>
                <a:gd name="T61" fmla="*/ 182 h 469"/>
                <a:gd name="T62" fmla="*/ 276 w 484"/>
                <a:gd name="T63" fmla="*/ 270 h 469"/>
                <a:gd name="T64" fmla="*/ 260 w 484"/>
                <a:gd name="T65" fmla="*/ 265 h 469"/>
                <a:gd name="T66" fmla="*/ 305 w 484"/>
                <a:gd name="T67" fmla="*/ 131 h 469"/>
                <a:gd name="T68" fmla="*/ 468 w 484"/>
                <a:gd name="T69" fmla="*/ 248 h 469"/>
                <a:gd name="T70" fmla="*/ 473 w 484"/>
                <a:gd name="T71" fmla="*/ 265 h 469"/>
                <a:gd name="T72" fmla="*/ 228 w 484"/>
                <a:gd name="T73" fmla="*/ 246 h 469"/>
                <a:gd name="T74" fmla="*/ 48 w 484"/>
                <a:gd name="T75" fmla="*/ 127 h 469"/>
                <a:gd name="T76" fmla="*/ 2 w 484"/>
                <a:gd name="T77" fmla="*/ 263 h 469"/>
                <a:gd name="T78" fmla="*/ 36 w 484"/>
                <a:gd name="T79" fmla="*/ 274 h 469"/>
                <a:gd name="T80" fmla="*/ 61 w 484"/>
                <a:gd name="T81" fmla="*/ 451 h 469"/>
                <a:gd name="T82" fmla="*/ 118 w 484"/>
                <a:gd name="T83" fmla="*/ 332 h 469"/>
                <a:gd name="T84" fmla="*/ 153 w 484"/>
                <a:gd name="T85" fmla="*/ 469 h 469"/>
                <a:gd name="T86" fmla="*/ 168 w 484"/>
                <a:gd name="T87" fmla="*/ 204 h 469"/>
                <a:gd name="T88" fmla="*/ 222 w 484"/>
                <a:gd name="T89" fmla="*/ 283 h 469"/>
                <a:gd name="T90" fmla="*/ 219 w 484"/>
                <a:gd name="T91" fmla="*/ 274 h 469"/>
                <a:gd name="T92" fmla="*/ 162 w 484"/>
                <a:gd name="T93" fmla="*/ 176 h 469"/>
                <a:gd name="T94" fmla="*/ 164 w 484"/>
                <a:gd name="T95" fmla="*/ 408 h 469"/>
                <a:gd name="T96" fmla="*/ 165 w 484"/>
                <a:gd name="T97" fmla="*/ 450 h 469"/>
                <a:gd name="T98" fmla="*/ 153 w 484"/>
                <a:gd name="T99" fmla="*/ 459 h 469"/>
                <a:gd name="T100" fmla="*/ 118 w 484"/>
                <a:gd name="T101" fmla="*/ 287 h 469"/>
                <a:gd name="T102" fmla="*/ 83 w 484"/>
                <a:gd name="T103" fmla="*/ 459 h 469"/>
                <a:gd name="T104" fmla="*/ 71 w 484"/>
                <a:gd name="T105" fmla="*/ 439 h 469"/>
                <a:gd name="T106" fmla="*/ 77 w 484"/>
                <a:gd name="T107" fmla="*/ 181 h 469"/>
                <a:gd name="T108" fmla="*/ 27 w 484"/>
                <a:gd name="T109" fmla="*/ 270 h 469"/>
                <a:gd name="T110" fmla="*/ 11 w 484"/>
                <a:gd name="T111" fmla="*/ 265 h 469"/>
                <a:gd name="T112" fmla="*/ 17 w 484"/>
                <a:gd name="T113" fmla="*/ 249 h 469"/>
                <a:gd name="T114" fmla="*/ 179 w 484"/>
                <a:gd name="T115" fmla="*/ 131 h 469"/>
                <a:gd name="T116" fmla="*/ 225 w 484"/>
                <a:gd name="T117" fmla="*/ 26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469">
                  <a:moveTo>
                    <a:pt x="367" y="90"/>
                  </a:moveTo>
                  <a:cubicBezTo>
                    <a:pt x="391" y="90"/>
                    <a:pt x="411" y="70"/>
                    <a:pt x="411" y="45"/>
                  </a:cubicBezTo>
                  <a:cubicBezTo>
                    <a:pt x="411" y="21"/>
                    <a:pt x="391" y="1"/>
                    <a:pt x="367" y="1"/>
                  </a:cubicBezTo>
                  <a:cubicBezTo>
                    <a:pt x="342" y="1"/>
                    <a:pt x="322" y="21"/>
                    <a:pt x="322" y="45"/>
                  </a:cubicBezTo>
                  <a:cubicBezTo>
                    <a:pt x="322" y="70"/>
                    <a:pt x="342" y="90"/>
                    <a:pt x="367" y="90"/>
                  </a:cubicBezTo>
                  <a:close/>
                  <a:moveTo>
                    <a:pt x="367" y="10"/>
                  </a:moveTo>
                  <a:cubicBezTo>
                    <a:pt x="386" y="10"/>
                    <a:pt x="402" y="26"/>
                    <a:pt x="402" y="45"/>
                  </a:cubicBezTo>
                  <a:cubicBezTo>
                    <a:pt x="402" y="64"/>
                    <a:pt x="386" y="80"/>
                    <a:pt x="367" y="80"/>
                  </a:cubicBezTo>
                  <a:cubicBezTo>
                    <a:pt x="347" y="80"/>
                    <a:pt x="331" y="64"/>
                    <a:pt x="331" y="45"/>
                  </a:cubicBezTo>
                  <a:cubicBezTo>
                    <a:pt x="331" y="26"/>
                    <a:pt x="347" y="10"/>
                    <a:pt x="367" y="10"/>
                  </a:cubicBezTo>
                  <a:close/>
                  <a:moveTo>
                    <a:pt x="118" y="89"/>
                  </a:moveTo>
                  <a:cubicBezTo>
                    <a:pt x="142" y="89"/>
                    <a:pt x="162" y="69"/>
                    <a:pt x="162" y="44"/>
                  </a:cubicBezTo>
                  <a:cubicBezTo>
                    <a:pt x="162" y="20"/>
                    <a:pt x="142" y="0"/>
                    <a:pt x="118" y="0"/>
                  </a:cubicBezTo>
                  <a:cubicBezTo>
                    <a:pt x="93" y="0"/>
                    <a:pt x="74" y="20"/>
                    <a:pt x="74" y="44"/>
                  </a:cubicBezTo>
                  <a:cubicBezTo>
                    <a:pt x="74" y="69"/>
                    <a:pt x="93" y="89"/>
                    <a:pt x="118" y="89"/>
                  </a:cubicBezTo>
                  <a:close/>
                  <a:moveTo>
                    <a:pt x="118" y="9"/>
                  </a:moveTo>
                  <a:cubicBezTo>
                    <a:pt x="137" y="9"/>
                    <a:pt x="153" y="25"/>
                    <a:pt x="153" y="44"/>
                  </a:cubicBezTo>
                  <a:cubicBezTo>
                    <a:pt x="153" y="64"/>
                    <a:pt x="137" y="79"/>
                    <a:pt x="118" y="79"/>
                  </a:cubicBezTo>
                  <a:cubicBezTo>
                    <a:pt x="99" y="79"/>
                    <a:pt x="83" y="64"/>
                    <a:pt x="83" y="44"/>
                  </a:cubicBezTo>
                  <a:cubicBezTo>
                    <a:pt x="83" y="25"/>
                    <a:pt x="99" y="9"/>
                    <a:pt x="118" y="9"/>
                  </a:cubicBezTo>
                  <a:close/>
                  <a:moveTo>
                    <a:pt x="482" y="263"/>
                  </a:moveTo>
                  <a:cubicBezTo>
                    <a:pt x="482" y="262"/>
                    <a:pt x="482" y="262"/>
                    <a:pt x="482" y="262"/>
                  </a:cubicBezTo>
                  <a:cubicBezTo>
                    <a:pt x="481" y="261"/>
                    <a:pt x="479" y="254"/>
                    <a:pt x="477" y="246"/>
                  </a:cubicBezTo>
                  <a:cubicBezTo>
                    <a:pt x="465" y="211"/>
                    <a:pt x="442" y="140"/>
                    <a:pt x="436" y="127"/>
                  </a:cubicBezTo>
                  <a:cubicBezTo>
                    <a:pt x="427" y="107"/>
                    <a:pt x="406" y="99"/>
                    <a:pt x="367" y="99"/>
                  </a:cubicBezTo>
                  <a:cubicBezTo>
                    <a:pt x="327" y="99"/>
                    <a:pt x="306" y="107"/>
                    <a:pt x="297" y="127"/>
                  </a:cubicBezTo>
                  <a:cubicBezTo>
                    <a:pt x="291" y="140"/>
                    <a:pt x="268" y="211"/>
                    <a:pt x="256" y="246"/>
                  </a:cubicBezTo>
                  <a:cubicBezTo>
                    <a:pt x="254" y="254"/>
                    <a:pt x="252" y="261"/>
                    <a:pt x="251" y="262"/>
                  </a:cubicBezTo>
                  <a:cubicBezTo>
                    <a:pt x="251" y="262"/>
                    <a:pt x="251" y="262"/>
                    <a:pt x="251" y="263"/>
                  </a:cubicBezTo>
                  <a:cubicBezTo>
                    <a:pt x="249" y="271"/>
                    <a:pt x="254" y="280"/>
                    <a:pt x="263" y="283"/>
                  </a:cubicBezTo>
                  <a:cubicBezTo>
                    <a:pt x="265" y="283"/>
                    <a:pt x="267" y="284"/>
                    <a:pt x="269" y="284"/>
                  </a:cubicBezTo>
                  <a:cubicBezTo>
                    <a:pt x="276" y="284"/>
                    <a:pt x="282" y="280"/>
                    <a:pt x="284" y="274"/>
                  </a:cubicBezTo>
                  <a:cubicBezTo>
                    <a:pt x="307" y="220"/>
                    <a:pt x="307" y="220"/>
                    <a:pt x="307" y="220"/>
                  </a:cubicBezTo>
                  <a:cubicBezTo>
                    <a:pt x="287" y="342"/>
                    <a:pt x="287" y="342"/>
                    <a:pt x="287" y="342"/>
                  </a:cubicBezTo>
                  <a:cubicBezTo>
                    <a:pt x="287" y="343"/>
                    <a:pt x="287" y="345"/>
                    <a:pt x="288" y="346"/>
                  </a:cubicBezTo>
                  <a:cubicBezTo>
                    <a:pt x="289" y="347"/>
                    <a:pt x="290" y="347"/>
                    <a:pt x="291" y="347"/>
                  </a:cubicBezTo>
                  <a:cubicBezTo>
                    <a:pt x="313" y="347"/>
                    <a:pt x="313" y="347"/>
                    <a:pt x="313" y="347"/>
                  </a:cubicBezTo>
                  <a:cubicBezTo>
                    <a:pt x="312" y="379"/>
                    <a:pt x="310" y="446"/>
                    <a:pt x="310" y="450"/>
                  </a:cubicBezTo>
                  <a:cubicBezTo>
                    <a:pt x="310" y="450"/>
                    <a:pt x="310" y="450"/>
                    <a:pt x="310" y="451"/>
                  </a:cubicBezTo>
                  <a:cubicBezTo>
                    <a:pt x="311" y="461"/>
                    <a:pt x="320" y="469"/>
                    <a:pt x="331" y="469"/>
                  </a:cubicBezTo>
                  <a:cubicBezTo>
                    <a:pt x="342" y="469"/>
                    <a:pt x="352" y="461"/>
                    <a:pt x="353" y="451"/>
                  </a:cubicBezTo>
                  <a:cubicBezTo>
                    <a:pt x="365" y="347"/>
                    <a:pt x="365" y="347"/>
                    <a:pt x="365" y="347"/>
                  </a:cubicBezTo>
                  <a:cubicBezTo>
                    <a:pt x="368" y="347"/>
                    <a:pt x="368" y="347"/>
                    <a:pt x="368" y="347"/>
                  </a:cubicBezTo>
                  <a:cubicBezTo>
                    <a:pt x="380" y="451"/>
                    <a:pt x="380" y="451"/>
                    <a:pt x="380" y="451"/>
                  </a:cubicBezTo>
                  <a:cubicBezTo>
                    <a:pt x="381" y="461"/>
                    <a:pt x="391" y="469"/>
                    <a:pt x="402" y="469"/>
                  </a:cubicBezTo>
                  <a:cubicBezTo>
                    <a:pt x="402" y="469"/>
                    <a:pt x="402" y="469"/>
                    <a:pt x="402" y="469"/>
                  </a:cubicBezTo>
                  <a:cubicBezTo>
                    <a:pt x="413" y="469"/>
                    <a:pt x="422" y="461"/>
                    <a:pt x="423" y="451"/>
                  </a:cubicBezTo>
                  <a:cubicBezTo>
                    <a:pt x="423" y="450"/>
                    <a:pt x="423" y="450"/>
                    <a:pt x="423" y="450"/>
                  </a:cubicBezTo>
                  <a:cubicBezTo>
                    <a:pt x="423" y="446"/>
                    <a:pt x="421" y="379"/>
                    <a:pt x="420" y="347"/>
                  </a:cubicBezTo>
                  <a:cubicBezTo>
                    <a:pt x="442" y="347"/>
                    <a:pt x="442" y="347"/>
                    <a:pt x="442" y="347"/>
                  </a:cubicBezTo>
                  <a:cubicBezTo>
                    <a:pt x="444" y="347"/>
                    <a:pt x="446" y="345"/>
                    <a:pt x="446" y="343"/>
                  </a:cubicBezTo>
                  <a:cubicBezTo>
                    <a:pt x="446" y="342"/>
                    <a:pt x="446" y="342"/>
                    <a:pt x="446" y="341"/>
                  </a:cubicBezTo>
                  <a:cubicBezTo>
                    <a:pt x="426" y="220"/>
                    <a:pt x="426" y="220"/>
                    <a:pt x="426" y="220"/>
                  </a:cubicBezTo>
                  <a:cubicBezTo>
                    <a:pt x="449" y="274"/>
                    <a:pt x="449" y="274"/>
                    <a:pt x="449" y="274"/>
                  </a:cubicBezTo>
                  <a:cubicBezTo>
                    <a:pt x="451" y="280"/>
                    <a:pt x="457" y="284"/>
                    <a:pt x="464" y="284"/>
                  </a:cubicBezTo>
                  <a:cubicBezTo>
                    <a:pt x="464" y="284"/>
                    <a:pt x="464" y="284"/>
                    <a:pt x="464" y="284"/>
                  </a:cubicBezTo>
                  <a:cubicBezTo>
                    <a:pt x="466" y="284"/>
                    <a:pt x="468" y="283"/>
                    <a:pt x="470" y="283"/>
                  </a:cubicBezTo>
                  <a:cubicBezTo>
                    <a:pt x="479" y="280"/>
                    <a:pt x="484" y="271"/>
                    <a:pt x="482" y="263"/>
                  </a:cubicBezTo>
                  <a:close/>
                  <a:moveTo>
                    <a:pt x="467" y="274"/>
                  </a:moveTo>
                  <a:cubicBezTo>
                    <a:pt x="466" y="274"/>
                    <a:pt x="465" y="274"/>
                    <a:pt x="464" y="274"/>
                  </a:cubicBezTo>
                  <a:cubicBezTo>
                    <a:pt x="464" y="274"/>
                    <a:pt x="464" y="274"/>
                    <a:pt x="464" y="274"/>
                  </a:cubicBezTo>
                  <a:cubicBezTo>
                    <a:pt x="461" y="274"/>
                    <a:pt x="458" y="273"/>
                    <a:pt x="457" y="270"/>
                  </a:cubicBezTo>
                  <a:cubicBezTo>
                    <a:pt x="419" y="179"/>
                    <a:pt x="419" y="179"/>
                    <a:pt x="419" y="179"/>
                  </a:cubicBezTo>
                  <a:cubicBezTo>
                    <a:pt x="418" y="177"/>
                    <a:pt x="415" y="176"/>
                    <a:pt x="413" y="176"/>
                  </a:cubicBezTo>
                  <a:cubicBezTo>
                    <a:pt x="411" y="177"/>
                    <a:pt x="409" y="179"/>
                    <a:pt x="410" y="182"/>
                  </a:cubicBezTo>
                  <a:cubicBezTo>
                    <a:pt x="436" y="338"/>
                    <a:pt x="436" y="338"/>
                    <a:pt x="436" y="338"/>
                  </a:cubicBezTo>
                  <a:cubicBezTo>
                    <a:pt x="416" y="338"/>
                    <a:pt x="416" y="338"/>
                    <a:pt x="416" y="338"/>
                  </a:cubicBezTo>
                  <a:cubicBezTo>
                    <a:pt x="414" y="338"/>
                    <a:pt x="413" y="339"/>
                    <a:pt x="412" y="340"/>
                  </a:cubicBezTo>
                  <a:cubicBezTo>
                    <a:pt x="411" y="340"/>
                    <a:pt x="411" y="342"/>
                    <a:pt x="411" y="343"/>
                  </a:cubicBezTo>
                  <a:cubicBezTo>
                    <a:pt x="411" y="343"/>
                    <a:pt x="412" y="370"/>
                    <a:pt x="412" y="397"/>
                  </a:cubicBezTo>
                  <a:cubicBezTo>
                    <a:pt x="413" y="410"/>
                    <a:pt x="413" y="423"/>
                    <a:pt x="413" y="433"/>
                  </a:cubicBezTo>
                  <a:cubicBezTo>
                    <a:pt x="414" y="443"/>
                    <a:pt x="414" y="447"/>
                    <a:pt x="414" y="450"/>
                  </a:cubicBezTo>
                  <a:cubicBezTo>
                    <a:pt x="414" y="450"/>
                    <a:pt x="414" y="450"/>
                    <a:pt x="414" y="450"/>
                  </a:cubicBezTo>
                  <a:cubicBezTo>
                    <a:pt x="413" y="455"/>
                    <a:pt x="408" y="459"/>
                    <a:pt x="402" y="459"/>
                  </a:cubicBezTo>
                  <a:cubicBezTo>
                    <a:pt x="402" y="464"/>
                    <a:pt x="402" y="464"/>
                    <a:pt x="402" y="464"/>
                  </a:cubicBezTo>
                  <a:cubicBezTo>
                    <a:pt x="402" y="459"/>
                    <a:pt x="402" y="459"/>
                    <a:pt x="402" y="459"/>
                  </a:cubicBezTo>
                  <a:cubicBezTo>
                    <a:pt x="396" y="459"/>
                    <a:pt x="390" y="455"/>
                    <a:pt x="390" y="450"/>
                  </a:cubicBezTo>
                  <a:cubicBezTo>
                    <a:pt x="377" y="342"/>
                    <a:pt x="377" y="342"/>
                    <a:pt x="377" y="342"/>
                  </a:cubicBezTo>
                  <a:cubicBezTo>
                    <a:pt x="377" y="340"/>
                    <a:pt x="375" y="338"/>
                    <a:pt x="372" y="338"/>
                  </a:cubicBezTo>
                  <a:cubicBezTo>
                    <a:pt x="361" y="338"/>
                    <a:pt x="361" y="338"/>
                    <a:pt x="361" y="338"/>
                  </a:cubicBezTo>
                  <a:cubicBezTo>
                    <a:pt x="358" y="338"/>
                    <a:pt x="356" y="340"/>
                    <a:pt x="356" y="342"/>
                  </a:cubicBezTo>
                  <a:cubicBezTo>
                    <a:pt x="343" y="450"/>
                    <a:pt x="343" y="450"/>
                    <a:pt x="343" y="450"/>
                  </a:cubicBezTo>
                  <a:cubicBezTo>
                    <a:pt x="343" y="455"/>
                    <a:pt x="338" y="459"/>
                    <a:pt x="331" y="459"/>
                  </a:cubicBezTo>
                  <a:cubicBezTo>
                    <a:pt x="325" y="459"/>
                    <a:pt x="320" y="455"/>
                    <a:pt x="319" y="450"/>
                  </a:cubicBezTo>
                  <a:cubicBezTo>
                    <a:pt x="319" y="450"/>
                    <a:pt x="319" y="450"/>
                    <a:pt x="319" y="450"/>
                  </a:cubicBezTo>
                  <a:cubicBezTo>
                    <a:pt x="319" y="449"/>
                    <a:pt x="319" y="447"/>
                    <a:pt x="319" y="446"/>
                  </a:cubicBezTo>
                  <a:cubicBezTo>
                    <a:pt x="319" y="443"/>
                    <a:pt x="320" y="439"/>
                    <a:pt x="320" y="433"/>
                  </a:cubicBezTo>
                  <a:cubicBezTo>
                    <a:pt x="320" y="423"/>
                    <a:pt x="320" y="410"/>
                    <a:pt x="321" y="397"/>
                  </a:cubicBezTo>
                  <a:cubicBezTo>
                    <a:pt x="321" y="370"/>
                    <a:pt x="322" y="343"/>
                    <a:pt x="322" y="343"/>
                  </a:cubicBezTo>
                  <a:cubicBezTo>
                    <a:pt x="322" y="342"/>
                    <a:pt x="322" y="340"/>
                    <a:pt x="321" y="340"/>
                  </a:cubicBezTo>
                  <a:cubicBezTo>
                    <a:pt x="320" y="339"/>
                    <a:pt x="319" y="338"/>
                    <a:pt x="317" y="338"/>
                  </a:cubicBezTo>
                  <a:cubicBezTo>
                    <a:pt x="297" y="338"/>
                    <a:pt x="297" y="338"/>
                    <a:pt x="297" y="338"/>
                  </a:cubicBezTo>
                  <a:cubicBezTo>
                    <a:pt x="323" y="182"/>
                    <a:pt x="323" y="182"/>
                    <a:pt x="323" y="182"/>
                  </a:cubicBezTo>
                  <a:cubicBezTo>
                    <a:pt x="324" y="179"/>
                    <a:pt x="322" y="177"/>
                    <a:pt x="320" y="176"/>
                  </a:cubicBezTo>
                  <a:cubicBezTo>
                    <a:pt x="318" y="176"/>
                    <a:pt x="315" y="177"/>
                    <a:pt x="314" y="179"/>
                  </a:cubicBezTo>
                  <a:cubicBezTo>
                    <a:pt x="276" y="270"/>
                    <a:pt x="276" y="270"/>
                    <a:pt x="276" y="270"/>
                  </a:cubicBezTo>
                  <a:cubicBezTo>
                    <a:pt x="274" y="273"/>
                    <a:pt x="270" y="275"/>
                    <a:pt x="266" y="274"/>
                  </a:cubicBezTo>
                  <a:cubicBezTo>
                    <a:pt x="262" y="272"/>
                    <a:pt x="259" y="268"/>
                    <a:pt x="260" y="265"/>
                  </a:cubicBezTo>
                  <a:cubicBezTo>
                    <a:pt x="260" y="265"/>
                    <a:pt x="260" y="265"/>
                    <a:pt x="260" y="265"/>
                  </a:cubicBezTo>
                  <a:cubicBezTo>
                    <a:pt x="260" y="264"/>
                    <a:pt x="261" y="263"/>
                    <a:pt x="261" y="261"/>
                  </a:cubicBezTo>
                  <a:cubicBezTo>
                    <a:pt x="262" y="258"/>
                    <a:pt x="264" y="254"/>
                    <a:pt x="265" y="249"/>
                  </a:cubicBezTo>
                  <a:cubicBezTo>
                    <a:pt x="276" y="217"/>
                    <a:pt x="300" y="143"/>
                    <a:pt x="305" y="131"/>
                  </a:cubicBezTo>
                  <a:cubicBezTo>
                    <a:pt x="311" y="120"/>
                    <a:pt x="322" y="108"/>
                    <a:pt x="367" y="108"/>
                  </a:cubicBezTo>
                  <a:cubicBezTo>
                    <a:pt x="411" y="108"/>
                    <a:pt x="422" y="120"/>
                    <a:pt x="428" y="131"/>
                  </a:cubicBezTo>
                  <a:cubicBezTo>
                    <a:pt x="433" y="143"/>
                    <a:pt x="457" y="217"/>
                    <a:pt x="468" y="248"/>
                  </a:cubicBezTo>
                  <a:cubicBezTo>
                    <a:pt x="469" y="254"/>
                    <a:pt x="471" y="258"/>
                    <a:pt x="472" y="261"/>
                  </a:cubicBezTo>
                  <a:cubicBezTo>
                    <a:pt x="472" y="262"/>
                    <a:pt x="473" y="264"/>
                    <a:pt x="473" y="265"/>
                  </a:cubicBezTo>
                  <a:cubicBezTo>
                    <a:pt x="473" y="265"/>
                    <a:pt x="473" y="265"/>
                    <a:pt x="473" y="265"/>
                  </a:cubicBezTo>
                  <a:cubicBezTo>
                    <a:pt x="474" y="268"/>
                    <a:pt x="471" y="272"/>
                    <a:pt x="467" y="274"/>
                  </a:cubicBezTo>
                  <a:close/>
                  <a:moveTo>
                    <a:pt x="233" y="262"/>
                  </a:moveTo>
                  <a:cubicBezTo>
                    <a:pt x="233" y="261"/>
                    <a:pt x="231" y="254"/>
                    <a:pt x="228" y="246"/>
                  </a:cubicBezTo>
                  <a:cubicBezTo>
                    <a:pt x="217" y="211"/>
                    <a:pt x="194" y="140"/>
                    <a:pt x="188" y="127"/>
                  </a:cubicBezTo>
                  <a:cubicBezTo>
                    <a:pt x="178" y="107"/>
                    <a:pt x="157" y="99"/>
                    <a:pt x="118" y="99"/>
                  </a:cubicBezTo>
                  <a:cubicBezTo>
                    <a:pt x="79" y="99"/>
                    <a:pt x="58" y="107"/>
                    <a:pt x="48" y="127"/>
                  </a:cubicBezTo>
                  <a:cubicBezTo>
                    <a:pt x="42" y="140"/>
                    <a:pt x="19" y="211"/>
                    <a:pt x="8" y="246"/>
                  </a:cubicBezTo>
                  <a:cubicBezTo>
                    <a:pt x="5" y="254"/>
                    <a:pt x="3" y="261"/>
                    <a:pt x="3" y="262"/>
                  </a:cubicBezTo>
                  <a:cubicBezTo>
                    <a:pt x="2" y="262"/>
                    <a:pt x="2" y="262"/>
                    <a:pt x="2" y="263"/>
                  </a:cubicBezTo>
                  <a:cubicBezTo>
                    <a:pt x="0" y="271"/>
                    <a:pt x="5" y="280"/>
                    <a:pt x="14" y="283"/>
                  </a:cubicBezTo>
                  <a:cubicBezTo>
                    <a:pt x="16" y="283"/>
                    <a:pt x="18" y="284"/>
                    <a:pt x="20" y="284"/>
                  </a:cubicBezTo>
                  <a:cubicBezTo>
                    <a:pt x="27" y="284"/>
                    <a:pt x="33" y="280"/>
                    <a:pt x="36" y="274"/>
                  </a:cubicBezTo>
                  <a:cubicBezTo>
                    <a:pt x="68" y="204"/>
                    <a:pt x="68" y="204"/>
                    <a:pt x="68" y="204"/>
                  </a:cubicBezTo>
                  <a:cubicBezTo>
                    <a:pt x="65" y="298"/>
                    <a:pt x="62" y="443"/>
                    <a:pt x="61" y="450"/>
                  </a:cubicBezTo>
                  <a:cubicBezTo>
                    <a:pt x="61" y="450"/>
                    <a:pt x="61" y="450"/>
                    <a:pt x="61" y="451"/>
                  </a:cubicBezTo>
                  <a:cubicBezTo>
                    <a:pt x="62" y="461"/>
                    <a:pt x="71" y="469"/>
                    <a:pt x="83" y="469"/>
                  </a:cubicBezTo>
                  <a:cubicBezTo>
                    <a:pt x="94" y="469"/>
                    <a:pt x="103" y="461"/>
                    <a:pt x="104" y="451"/>
                  </a:cubicBezTo>
                  <a:cubicBezTo>
                    <a:pt x="118" y="332"/>
                    <a:pt x="118" y="332"/>
                    <a:pt x="118" y="332"/>
                  </a:cubicBezTo>
                  <a:cubicBezTo>
                    <a:pt x="132" y="451"/>
                    <a:pt x="132" y="451"/>
                    <a:pt x="132" y="451"/>
                  </a:cubicBezTo>
                  <a:cubicBezTo>
                    <a:pt x="133" y="461"/>
                    <a:pt x="142" y="469"/>
                    <a:pt x="153" y="469"/>
                  </a:cubicBezTo>
                  <a:cubicBezTo>
                    <a:pt x="153" y="469"/>
                    <a:pt x="153" y="469"/>
                    <a:pt x="153" y="469"/>
                  </a:cubicBezTo>
                  <a:cubicBezTo>
                    <a:pt x="165" y="469"/>
                    <a:pt x="174" y="461"/>
                    <a:pt x="175" y="451"/>
                  </a:cubicBezTo>
                  <a:cubicBezTo>
                    <a:pt x="175" y="450"/>
                    <a:pt x="175" y="450"/>
                    <a:pt x="175" y="450"/>
                  </a:cubicBezTo>
                  <a:cubicBezTo>
                    <a:pt x="174" y="443"/>
                    <a:pt x="171" y="298"/>
                    <a:pt x="168" y="204"/>
                  </a:cubicBezTo>
                  <a:cubicBezTo>
                    <a:pt x="200" y="274"/>
                    <a:pt x="200" y="274"/>
                    <a:pt x="200" y="274"/>
                  </a:cubicBezTo>
                  <a:cubicBezTo>
                    <a:pt x="203" y="280"/>
                    <a:pt x="209" y="284"/>
                    <a:pt x="216" y="284"/>
                  </a:cubicBezTo>
                  <a:cubicBezTo>
                    <a:pt x="218" y="284"/>
                    <a:pt x="220" y="283"/>
                    <a:pt x="222" y="283"/>
                  </a:cubicBezTo>
                  <a:cubicBezTo>
                    <a:pt x="230" y="280"/>
                    <a:pt x="236" y="271"/>
                    <a:pt x="234" y="263"/>
                  </a:cubicBezTo>
                  <a:cubicBezTo>
                    <a:pt x="234" y="262"/>
                    <a:pt x="233" y="262"/>
                    <a:pt x="233" y="262"/>
                  </a:cubicBezTo>
                  <a:close/>
                  <a:moveTo>
                    <a:pt x="219" y="274"/>
                  </a:moveTo>
                  <a:cubicBezTo>
                    <a:pt x="215" y="275"/>
                    <a:pt x="210" y="274"/>
                    <a:pt x="209" y="270"/>
                  </a:cubicBezTo>
                  <a:cubicBezTo>
                    <a:pt x="167" y="179"/>
                    <a:pt x="167" y="179"/>
                    <a:pt x="167" y="179"/>
                  </a:cubicBezTo>
                  <a:cubicBezTo>
                    <a:pt x="167" y="177"/>
                    <a:pt x="164" y="176"/>
                    <a:pt x="162" y="176"/>
                  </a:cubicBezTo>
                  <a:cubicBezTo>
                    <a:pt x="160" y="177"/>
                    <a:pt x="158" y="179"/>
                    <a:pt x="158" y="181"/>
                  </a:cubicBezTo>
                  <a:cubicBezTo>
                    <a:pt x="158" y="181"/>
                    <a:pt x="160" y="248"/>
                    <a:pt x="162" y="316"/>
                  </a:cubicBezTo>
                  <a:cubicBezTo>
                    <a:pt x="163" y="349"/>
                    <a:pt x="163" y="383"/>
                    <a:pt x="164" y="408"/>
                  </a:cubicBezTo>
                  <a:cubicBezTo>
                    <a:pt x="164" y="421"/>
                    <a:pt x="165" y="431"/>
                    <a:pt x="165" y="439"/>
                  </a:cubicBezTo>
                  <a:cubicBezTo>
                    <a:pt x="165" y="444"/>
                    <a:pt x="165" y="448"/>
                    <a:pt x="165" y="450"/>
                  </a:cubicBezTo>
                  <a:cubicBezTo>
                    <a:pt x="165" y="450"/>
                    <a:pt x="165" y="450"/>
                    <a:pt x="165" y="450"/>
                  </a:cubicBezTo>
                  <a:cubicBezTo>
                    <a:pt x="165" y="455"/>
                    <a:pt x="160" y="459"/>
                    <a:pt x="153" y="459"/>
                  </a:cubicBezTo>
                  <a:cubicBezTo>
                    <a:pt x="153" y="464"/>
                    <a:pt x="153" y="464"/>
                    <a:pt x="153" y="464"/>
                  </a:cubicBezTo>
                  <a:cubicBezTo>
                    <a:pt x="153" y="459"/>
                    <a:pt x="153" y="459"/>
                    <a:pt x="153" y="459"/>
                  </a:cubicBezTo>
                  <a:cubicBezTo>
                    <a:pt x="147" y="459"/>
                    <a:pt x="142" y="455"/>
                    <a:pt x="141" y="450"/>
                  </a:cubicBezTo>
                  <a:cubicBezTo>
                    <a:pt x="123" y="292"/>
                    <a:pt x="123" y="292"/>
                    <a:pt x="123" y="292"/>
                  </a:cubicBezTo>
                  <a:cubicBezTo>
                    <a:pt x="122" y="289"/>
                    <a:pt x="120" y="287"/>
                    <a:pt x="118" y="287"/>
                  </a:cubicBezTo>
                  <a:cubicBezTo>
                    <a:pt x="116" y="287"/>
                    <a:pt x="114" y="289"/>
                    <a:pt x="113" y="292"/>
                  </a:cubicBezTo>
                  <a:cubicBezTo>
                    <a:pt x="95" y="450"/>
                    <a:pt x="95" y="450"/>
                    <a:pt x="95" y="450"/>
                  </a:cubicBezTo>
                  <a:cubicBezTo>
                    <a:pt x="94" y="455"/>
                    <a:pt x="89" y="459"/>
                    <a:pt x="83" y="459"/>
                  </a:cubicBezTo>
                  <a:cubicBezTo>
                    <a:pt x="76" y="459"/>
                    <a:pt x="71" y="455"/>
                    <a:pt x="71" y="450"/>
                  </a:cubicBezTo>
                  <a:cubicBezTo>
                    <a:pt x="71" y="449"/>
                    <a:pt x="71" y="448"/>
                    <a:pt x="71" y="447"/>
                  </a:cubicBezTo>
                  <a:cubicBezTo>
                    <a:pt x="71" y="445"/>
                    <a:pt x="71" y="442"/>
                    <a:pt x="71" y="439"/>
                  </a:cubicBezTo>
                  <a:cubicBezTo>
                    <a:pt x="71" y="431"/>
                    <a:pt x="71" y="421"/>
                    <a:pt x="72" y="408"/>
                  </a:cubicBezTo>
                  <a:cubicBezTo>
                    <a:pt x="72" y="383"/>
                    <a:pt x="73" y="349"/>
                    <a:pt x="74" y="316"/>
                  </a:cubicBezTo>
                  <a:cubicBezTo>
                    <a:pt x="76" y="248"/>
                    <a:pt x="77" y="181"/>
                    <a:pt x="77" y="181"/>
                  </a:cubicBezTo>
                  <a:cubicBezTo>
                    <a:pt x="78" y="179"/>
                    <a:pt x="76" y="177"/>
                    <a:pt x="74" y="176"/>
                  </a:cubicBezTo>
                  <a:cubicBezTo>
                    <a:pt x="72" y="176"/>
                    <a:pt x="69" y="177"/>
                    <a:pt x="68" y="179"/>
                  </a:cubicBezTo>
                  <a:cubicBezTo>
                    <a:pt x="27" y="270"/>
                    <a:pt x="27" y="270"/>
                    <a:pt x="27" y="270"/>
                  </a:cubicBezTo>
                  <a:cubicBezTo>
                    <a:pt x="26" y="273"/>
                    <a:pt x="23" y="274"/>
                    <a:pt x="20" y="274"/>
                  </a:cubicBezTo>
                  <a:cubicBezTo>
                    <a:pt x="19" y="274"/>
                    <a:pt x="18" y="274"/>
                    <a:pt x="17" y="274"/>
                  </a:cubicBezTo>
                  <a:cubicBezTo>
                    <a:pt x="13" y="272"/>
                    <a:pt x="11" y="268"/>
                    <a:pt x="11" y="265"/>
                  </a:cubicBezTo>
                  <a:cubicBezTo>
                    <a:pt x="11" y="265"/>
                    <a:pt x="11" y="265"/>
                    <a:pt x="11" y="265"/>
                  </a:cubicBezTo>
                  <a:cubicBezTo>
                    <a:pt x="12" y="264"/>
                    <a:pt x="12" y="263"/>
                    <a:pt x="13" y="261"/>
                  </a:cubicBezTo>
                  <a:cubicBezTo>
                    <a:pt x="14" y="258"/>
                    <a:pt x="15" y="254"/>
                    <a:pt x="17" y="249"/>
                  </a:cubicBezTo>
                  <a:cubicBezTo>
                    <a:pt x="27" y="217"/>
                    <a:pt x="51" y="143"/>
                    <a:pt x="57" y="131"/>
                  </a:cubicBezTo>
                  <a:cubicBezTo>
                    <a:pt x="62" y="120"/>
                    <a:pt x="74" y="108"/>
                    <a:pt x="118" y="108"/>
                  </a:cubicBezTo>
                  <a:cubicBezTo>
                    <a:pt x="162" y="108"/>
                    <a:pt x="174" y="120"/>
                    <a:pt x="179" y="131"/>
                  </a:cubicBezTo>
                  <a:cubicBezTo>
                    <a:pt x="185" y="143"/>
                    <a:pt x="209" y="217"/>
                    <a:pt x="219" y="249"/>
                  </a:cubicBezTo>
                  <a:cubicBezTo>
                    <a:pt x="221" y="254"/>
                    <a:pt x="222" y="258"/>
                    <a:pt x="223" y="261"/>
                  </a:cubicBezTo>
                  <a:cubicBezTo>
                    <a:pt x="224" y="262"/>
                    <a:pt x="224" y="264"/>
                    <a:pt x="225" y="265"/>
                  </a:cubicBezTo>
                  <a:cubicBezTo>
                    <a:pt x="224" y="265"/>
                    <a:pt x="224" y="265"/>
                    <a:pt x="224" y="265"/>
                  </a:cubicBezTo>
                  <a:cubicBezTo>
                    <a:pt x="225" y="268"/>
                    <a:pt x="223" y="272"/>
                    <a:pt x="219" y="274"/>
                  </a:cubicBezTo>
                  <a:close/>
                </a:path>
              </a:pathLst>
            </a:custGeom>
            <a:solidFill>
              <a:schemeClr val="accent2"/>
            </a:solidFill>
            <a:ln w="31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1" name="Group 20">
            <a:extLst>
              <a:ext uri="{FF2B5EF4-FFF2-40B4-BE49-F238E27FC236}">
                <a16:creationId xmlns:a16="http://schemas.microsoft.com/office/drawing/2014/main" id="{820F70E7-6958-C79F-6CF3-52C33EF11E0C}"/>
              </a:ext>
            </a:extLst>
          </p:cNvPr>
          <p:cNvGrpSpPr/>
          <p:nvPr/>
        </p:nvGrpSpPr>
        <p:grpSpPr>
          <a:xfrm>
            <a:off x="9801884" y="4610588"/>
            <a:ext cx="1491792" cy="1609866"/>
            <a:chOff x="9503714" y="4610588"/>
            <a:chExt cx="1491792" cy="1609866"/>
          </a:xfrm>
        </p:grpSpPr>
        <p:sp>
          <p:nvSpPr>
            <p:cNvPr id="22" name="object 3">
              <a:extLst>
                <a:ext uri="{FF2B5EF4-FFF2-40B4-BE49-F238E27FC236}">
                  <a16:creationId xmlns:a16="http://schemas.microsoft.com/office/drawing/2014/main" id="{8DF1CEF1-4304-F6B8-2DE7-5987B080DDD1}"/>
                </a:ext>
              </a:extLst>
            </p:cNvPr>
            <p:cNvSpPr txBox="1">
              <a:spLocks/>
            </p:cNvSpPr>
            <p:nvPr/>
          </p:nvSpPr>
          <p:spPr>
            <a:xfrm>
              <a:off x="9604187" y="5569921"/>
              <a:ext cx="1391319" cy="650533"/>
            </a:xfrm>
            <a:prstGeom prst="rect">
              <a:avLst/>
            </a:prstGeom>
          </p:spPr>
          <p:txBody>
            <a:bodyPr vert="horz" wrap="square" lIns="0" tIns="9242"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marR="3081" defTabSz="554492">
                <a:lnSpc>
                  <a:spcPts val="1840"/>
                </a:lnSpc>
                <a:defRPr/>
              </a:pPr>
              <a:r>
                <a:rPr lang="en-GB" sz="3000">
                  <a:solidFill>
                    <a:schemeClr val="accent2"/>
                  </a:solidFill>
                  <a:latin typeface="Arial Black" panose="020B0A04020102020204" pitchFamily="34" charset="0"/>
                </a:rPr>
                <a:t>&gt; 200 </a:t>
              </a:r>
            </a:p>
            <a:p>
              <a:pPr marL="6350" marR="3081" defTabSz="554492">
                <a:lnSpc>
                  <a:spcPts val="1840"/>
                </a:lnSpc>
                <a:defRPr/>
              </a:pPr>
              <a:r>
                <a:rPr lang="en-GB" sz="1200">
                  <a:solidFill>
                    <a:schemeClr val="accent2"/>
                  </a:solidFill>
                  <a:latin typeface="Arial Black" panose="020B0A04020102020204" pitchFamily="34" charset="0"/>
                </a:rPr>
                <a:t>PATENTS </a:t>
              </a:r>
            </a:p>
            <a:p>
              <a:pPr marL="6350" marR="3081" defTabSz="554492">
                <a:lnSpc>
                  <a:spcPts val="1440"/>
                </a:lnSpc>
                <a:defRPr/>
              </a:pPr>
              <a:r>
                <a:rPr lang="en-GB" sz="1200">
                  <a:solidFill>
                    <a:schemeClr val="bg1">
                      <a:lumMod val="65000"/>
                    </a:schemeClr>
                  </a:solidFill>
                  <a:latin typeface="Arial Black" panose="020B0A04020102020204" pitchFamily="34" charset="0"/>
                </a:rPr>
                <a:t>maintained</a:t>
              </a:r>
            </a:p>
          </p:txBody>
        </p:sp>
        <p:pic>
          <p:nvPicPr>
            <p:cNvPr id="23" name="Grafik 38">
              <a:extLst>
                <a:ext uri="{FF2B5EF4-FFF2-40B4-BE49-F238E27FC236}">
                  <a16:creationId xmlns:a16="http://schemas.microsoft.com/office/drawing/2014/main" id="{8F7CF764-800B-91B1-341C-297734C6453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1024" t="15341" r="26135" b="14204"/>
            <a:stretch/>
          </p:blipFill>
          <p:spPr>
            <a:xfrm>
              <a:off x="9503714" y="4610588"/>
              <a:ext cx="545123" cy="726832"/>
            </a:xfrm>
            <a:prstGeom prst="rect">
              <a:avLst/>
            </a:prstGeom>
          </p:spPr>
        </p:pic>
      </p:grpSp>
    </p:spTree>
    <p:extLst>
      <p:ext uri="{BB962C8B-B14F-4D97-AF65-F5344CB8AC3E}">
        <p14:creationId xmlns:p14="http://schemas.microsoft.com/office/powerpoint/2010/main" val="55020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83319815-33C4-65FA-B3F1-534A06DE4F18}"/>
              </a:ext>
            </a:extLst>
          </p:cNvPr>
          <p:cNvPicPr>
            <a:picLocks noChangeAspect="1"/>
          </p:cNvPicPr>
          <p:nvPr/>
        </p:nvPicPr>
        <p:blipFill rotWithShape="1">
          <a:blip r:embed="rId3"/>
          <a:srcRect l="5122" t="39661" r="21114" b="2403"/>
          <a:stretch/>
        </p:blipFill>
        <p:spPr>
          <a:xfrm>
            <a:off x="0" y="874295"/>
            <a:ext cx="11595370" cy="5057274"/>
          </a:xfrm>
          <a:prstGeom prst="rect">
            <a:avLst/>
          </a:prstGeom>
        </p:spPr>
      </p:pic>
      <p:sp>
        <p:nvSpPr>
          <p:cNvPr id="6" name="Titel 5">
            <a:extLst>
              <a:ext uri="{FF2B5EF4-FFF2-40B4-BE49-F238E27FC236}">
                <a16:creationId xmlns:a16="http://schemas.microsoft.com/office/drawing/2014/main" id="{397EAD0D-AC94-1F32-6236-882E9CB3ACB6}"/>
              </a:ext>
            </a:extLst>
          </p:cNvPr>
          <p:cNvSpPr>
            <a:spLocks noGrp="1"/>
          </p:cNvSpPr>
          <p:nvPr>
            <p:ph type="title"/>
          </p:nvPr>
        </p:nvSpPr>
        <p:spPr/>
        <p:txBody>
          <a:bodyPr/>
          <a:lstStyle/>
          <a:p>
            <a:r>
              <a:rPr lang="en-GB" noProof="0" dirty="0"/>
              <a:t>OUR UNIQUE POSITION: from academia to industry </a:t>
            </a:r>
          </a:p>
        </p:txBody>
      </p:sp>
      <p:sp>
        <p:nvSpPr>
          <p:cNvPr id="2" name="TextBox 15">
            <a:extLst>
              <a:ext uri="{FF2B5EF4-FFF2-40B4-BE49-F238E27FC236}">
                <a16:creationId xmlns:a16="http://schemas.microsoft.com/office/drawing/2014/main" id="{10B93D20-B698-0150-A457-5F6DF407B813}"/>
              </a:ext>
            </a:extLst>
          </p:cNvPr>
          <p:cNvSpPr txBox="1"/>
          <p:nvPr/>
        </p:nvSpPr>
        <p:spPr>
          <a:xfrm>
            <a:off x="4247887" y="944140"/>
            <a:ext cx="4928009" cy="584775"/>
          </a:xfrm>
          <a:prstGeom prst="rect">
            <a:avLst/>
          </a:prstGeom>
          <a:noFill/>
        </p:spPr>
        <p:txBody>
          <a:bodyPr wrap="square">
            <a:spAutoFit/>
          </a:bodyPr>
          <a:lstStyle/>
          <a:p>
            <a:pPr algn="ctr"/>
            <a:r>
              <a:rPr lang="en-GB" sz="1600" dirty="0"/>
              <a:t>A non-profit innovation </a:t>
            </a:r>
            <a:r>
              <a:rPr lang="en-GB" sz="1600" dirty="0" err="1"/>
              <a:t>center</a:t>
            </a:r>
            <a:r>
              <a:rPr lang="en-GB" sz="1600" dirty="0"/>
              <a:t> to develop and transfer world-class technologies to industry</a:t>
            </a:r>
            <a:endParaRPr lang="en-US" sz="1600" dirty="0"/>
          </a:p>
        </p:txBody>
      </p:sp>
      <p:sp>
        <p:nvSpPr>
          <p:cNvPr id="20" name="TextBox 7">
            <a:extLst>
              <a:ext uri="{FF2B5EF4-FFF2-40B4-BE49-F238E27FC236}">
                <a16:creationId xmlns:a16="http://schemas.microsoft.com/office/drawing/2014/main" id="{3D49F7FA-68B1-D732-9FBC-80D7FE4C196D}"/>
              </a:ext>
            </a:extLst>
          </p:cNvPr>
          <p:cNvSpPr txBox="1"/>
          <p:nvPr/>
        </p:nvSpPr>
        <p:spPr>
          <a:xfrm>
            <a:off x="3727664" y="5429278"/>
            <a:ext cx="470030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Technology Readiness Level</a:t>
            </a:r>
          </a:p>
        </p:txBody>
      </p:sp>
      <p:sp>
        <p:nvSpPr>
          <p:cNvPr id="21" name="TextBox 9">
            <a:extLst>
              <a:ext uri="{FF2B5EF4-FFF2-40B4-BE49-F238E27FC236}">
                <a16:creationId xmlns:a16="http://schemas.microsoft.com/office/drawing/2014/main" id="{89E7E5A0-7BB5-1E9E-3EBF-9DDD6026AACF}"/>
              </a:ext>
            </a:extLst>
          </p:cNvPr>
          <p:cNvSpPr txBox="1"/>
          <p:nvPr/>
        </p:nvSpPr>
        <p:spPr>
          <a:xfrm>
            <a:off x="1722474" y="5751437"/>
            <a:ext cx="16480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Fundamental Research</a:t>
            </a:r>
          </a:p>
        </p:txBody>
      </p:sp>
      <p:sp>
        <p:nvSpPr>
          <p:cNvPr id="22" name="TextBox 10">
            <a:extLst>
              <a:ext uri="{FF2B5EF4-FFF2-40B4-BE49-F238E27FC236}">
                <a16:creationId xmlns:a16="http://schemas.microsoft.com/office/drawing/2014/main" id="{4539E9AA-CA43-3DBD-D231-FEFE13538BAB}"/>
              </a:ext>
            </a:extLst>
          </p:cNvPr>
          <p:cNvSpPr txBox="1"/>
          <p:nvPr/>
        </p:nvSpPr>
        <p:spPr>
          <a:xfrm>
            <a:off x="3572540" y="5757304"/>
            <a:ext cx="23285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4-6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Applied research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multidisciplinary integrated projects</a:t>
            </a:r>
          </a:p>
        </p:txBody>
      </p:sp>
      <p:sp>
        <p:nvSpPr>
          <p:cNvPr id="24" name="TextBox 14">
            <a:extLst>
              <a:ext uri="{FF2B5EF4-FFF2-40B4-BE49-F238E27FC236}">
                <a16:creationId xmlns:a16="http://schemas.microsoft.com/office/drawing/2014/main" id="{B4B944AA-8E4F-3DB0-35A2-57BE87BC14BE}"/>
              </a:ext>
            </a:extLst>
          </p:cNvPr>
          <p:cNvSpPr txBox="1"/>
          <p:nvPr/>
        </p:nvSpPr>
        <p:spPr>
          <a:xfrm>
            <a:off x="5986130" y="5753597"/>
            <a:ext cx="307281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6-9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Industry projects</a:t>
            </a:r>
          </a:p>
        </p:txBody>
      </p:sp>
      <p:pic>
        <p:nvPicPr>
          <p:cNvPr id="26" name="Grafik 25">
            <a:extLst>
              <a:ext uri="{FF2B5EF4-FFF2-40B4-BE49-F238E27FC236}">
                <a16:creationId xmlns:a16="http://schemas.microsoft.com/office/drawing/2014/main" id="{0B034B0C-9C06-4A40-3BB9-356F0A88AD28}"/>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30050" t="30643" r="30825" b="33425"/>
          <a:stretch/>
        </p:blipFill>
        <p:spPr>
          <a:xfrm>
            <a:off x="1084522" y="3188400"/>
            <a:ext cx="946297" cy="651820"/>
          </a:xfrm>
          <a:prstGeom prst="rect">
            <a:avLst/>
          </a:prstGeom>
        </p:spPr>
      </p:pic>
      <p:pic>
        <p:nvPicPr>
          <p:cNvPr id="11" name="Grafik 10">
            <a:extLst>
              <a:ext uri="{FF2B5EF4-FFF2-40B4-BE49-F238E27FC236}">
                <a16:creationId xmlns:a16="http://schemas.microsoft.com/office/drawing/2014/main" id="{F40E354A-F427-725B-1E17-2483CA5425E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3143" y="3892809"/>
            <a:ext cx="863601" cy="863601"/>
          </a:xfrm>
          <a:prstGeom prst="rect">
            <a:avLst/>
          </a:prstGeom>
        </p:spPr>
      </p:pic>
      <p:pic>
        <p:nvPicPr>
          <p:cNvPr id="14" name="Grafik 13">
            <a:extLst>
              <a:ext uri="{FF2B5EF4-FFF2-40B4-BE49-F238E27FC236}">
                <a16:creationId xmlns:a16="http://schemas.microsoft.com/office/drawing/2014/main" id="{36D47478-3061-553B-8F1C-C446281C859F}"/>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5742" t="16583" r="72689" b="17983"/>
          <a:stretch/>
        </p:blipFill>
        <p:spPr>
          <a:xfrm>
            <a:off x="10504714" y="3864676"/>
            <a:ext cx="925286" cy="877220"/>
          </a:xfrm>
          <a:prstGeom prst="rect">
            <a:avLst/>
          </a:prstGeom>
        </p:spPr>
      </p:pic>
      <p:sp>
        <p:nvSpPr>
          <p:cNvPr id="3" name="TextBox 2">
            <a:extLst>
              <a:ext uri="{FF2B5EF4-FFF2-40B4-BE49-F238E27FC236}">
                <a16:creationId xmlns:a16="http://schemas.microsoft.com/office/drawing/2014/main" id="{880C1F4D-6A70-CD2C-C8D9-CF7FFC44ABBF}"/>
              </a:ext>
            </a:extLst>
          </p:cNvPr>
          <p:cNvSpPr txBox="1"/>
          <p:nvPr/>
        </p:nvSpPr>
        <p:spPr>
          <a:xfrm rot="3222997">
            <a:off x="3618813" y="3989721"/>
            <a:ext cx="2305519" cy="261610"/>
          </a:xfrm>
          <a:prstGeom prst="rect">
            <a:avLst/>
          </a:prstGeom>
          <a:noFill/>
        </p:spPr>
        <p:txBody>
          <a:bodyPr wrap="square" rtlCol="0">
            <a:spAutoFit/>
          </a:bodyPr>
          <a:lstStyle/>
          <a:p>
            <a:r>
              <a:rPr lang="en-US" sz="1100" u="sng" dirty="0">
                <a:solidFill>
                  <a:schemeClr val="tx2"/>
                </a:solidFill>
              </a:rPr>
              <a:t>The innovation valley of death</a:t>
            </a:r>
          </a:p>
        </p:txBody>
      </p:sp>
      <p:sp>
        <p:nvSpPr>
          <p:cNvPr id="8" name="Textfeld 7">
            <a:extLst>
              <a:ext uri="{FF2B5EF4-FFF2-40B4-BE49-F238E27FC236}">
                <a16:creationId xmlns:a16="http://schemas.microsoft.com/office/drawing/2014/main" id="{82317A92-0610-CF62-B8F9-ADC09CC39435}"/>
              </a:ext>
            </a:extLst>
          </p:cNvPr>
          <p:cNvSpPr txBox="1"/>
          <p:nvPr/>
        </p:nvSpPr>
        <p:spPr>
          <a:xfrm>
            <a:off x="1117600" y="3747686"/>
            <a:ext cx="2937164" cy="761747"/>
          </a:xfrm>
          <a:prstGeom prst="rect">
            <a:avLst/>
          </a:prstGeom>
          <a:noFill/>
        </p:spPr>
        <p:txBody>
          <a:bodyPr wrap="square">
            <a:spAutoFit/>
          </a:bodyPr>
          <a:lstStyle/>
          <a:p>
            <a:pPr algn="ctr"/>
            <a:r>
              <a:rPr lang="de-DE" sz="1450" dirty="0"/>
              <a:t>Academic </a:t>
            </a:r>
            <a:r>
              <a:rPr lang="de-DE" sz="1450" dirty="0" err="1"/>
              <a:t>research</a:t>
            </a:r>
            <a:endParaRPr lang="de-DE" sz="1450" dirty="0"/>
          </a:p>
          <a:p>
            <a:pPr algn="ctr"/>
            <a:r>
              <a:rPr lang="de-DE" sz="1450" dirty="0"/>
              <a:t>at </a:t>
            </a:r>
            <a:r>
              <a:rPr lang="de-DE" sz="1450" dirty="0" err="1"/>
              <a:t>universities</a:t>
            </a:r>
            <a:r>
              <a:rPr lang="de-DE" sz="1450" dirty="0"/>
              <a:t>, ETH </a:t>
            </a:r>
            <a:r>
              <a:rPr lang="de-DE" sz="1450" dirty="0" err="1"/>
              <a:t>domain</a:t>
            </a:r>
            <a:endParaRPr lang="de-DE" sz="1450" dirty="0"/>
          </a:p>
          <a:p>
            <a:pPr algn="ctr"/>
            <a:r>
              <a:rPr lang="de-DE" sz="1450" dirty="0"/>
              <a:t>and </a:t>
            </a:r>
            <a:r>
              <a:rPr lang="de-DE" sz="1450" dirty="0" err="1"/>
              <a:t>applied</a:t>
            </a:r>
            <a:r>
              <a:rPr lang="de-DE" sz="1450" dirty="0"/>
              <a:t> </a:t>
            </a:r>
            <a:r>
              <a:rPr lang="de-DE" sz="1450" dirty="0" err="1"/>
              <a:t>sciences</a:t>
            </a:r>
            <a:r>
              <a:rPr lang="de-DE" sz="1450" dirty="0"/>
              <a:t> </a:t>
            </a:r>
          </a:p>
        </p:txBody>
      </p:sp>
      <p:sp>
        <p:nvSpPr>
          <p:cNvPr id="9" name="Textfeld 8">
            <a:extLst>
              <a:ext uri="{FF2B5EF4-FFF2-40B4-BE49-F238E27FC236}">
                <a16:creationId xmlns:a16="http://schemas.microsoft.com/office/drawing/2014/main" id="{B76CFF98-73F5-C3B9-D5D6-1EA07F82EBE2}"/>
              </a:ext>
            </a:extLst>
          </p:cNvPr>
          <p:cNvSpPr txBox="1"/>
          <p:nvPr/>
        </p:nvSpPr>
        <p:spPr>
          <a:xfrm>
            <a:off x="4964305" y="3522839"/>
            <a:ext cx="1732059" cy="761747"/>
          </a:xfrm>
          <a:prstGeom prst="rect">
            <a:avLst/>
          </a:prstGeom>
          <a:noFill/>
        </p:spPr>
        <p:txBody>
          <a:bodyPr wrap="square">
            <a:spAutoFit/>
          </a:bodyPr>
          <a:lstStyle/>
          <a:p>
            <a:pPr algn="ctr"/>
            <a:r>
              <a:rPr lang="de-DE" sz="1450" dirty="0"/>
              <a:t>Development</a:t>
            </a:r>
          </a:p>
          <a:p>
            <a:pPr algn="ctr"/>
            <a:r>
              <a:rPr lang="de-DE" sz="1450" dirty="0"/>
              <a:t>and </a:t>
            </a:r>
            <a:r>
              <a:rPr lang="de-DE" sz="1450" dirty="0" err="1"/>
              <a:t>integration</a:t>
            </a:r>
            <a:endParaRPr lang="de-DE" sz="1450" dirty="0"/>
          </a:p>
          <a:p>
            <a:pPr algn="ctr"/>
            <a:r>
              <a:rPr lang="de-DE" sz="1450" dirty="0" err="1"/>
              <a:t>of</a:t>
            </a:r>
            <a:r>
              <a:rPr lang="de-DE" sz="1450" dirty="0"/>
              <a:t> </a:t>
            </a:r>
            <a:r>
              <a:rPr lang="de-DE" sz="1450" dirty="0" err="1"/>
              <a:t>technologies</a:t>
            </a:r>
            <a:endParaRPr lang="de-DE" sz="1450" dirty="0"/>
          </a:p>
        </p:txBody>
      </p:sp>
      <p:sp>
        <p:nvSpPr>
          <p:cNvPr id="10" name="Textfeld 9">
            <a:extLst>
              <a:ext uri="{FF2B5EF4-FFF2-40B4-BE49-F238E27FC236}">
                <a16:creationId xmlns:a16="http://schemas.microsoft.com/office/drawing/2014/main" id="{E44637B8-DDC6-D9B6-3F7C-ABEDEBB2B001}"/>
              </a:ext>
            </a:extLst>
          </p:cNvPr>
          <p:cNvSpPr txBox="1"/>
          <p:nvPr/>
        </p:nvSpPr>
        <p:spPr>
          <a:xfrm>
            <a:off x="6502465" y="3522839"/>
            <a:ext cx="1732059" cy="538609"/>
          </a:xfrm>
          <a:prstGeom prst="rect">
            <a:avLst/>
          </a:prstGeom>
          <a:noFill/>
        </p:spPr>
        <p:txBody>
          <a:bodyPr wrap="square">
            <a:spAutoFit/>
          </a:bodyPr>
          <a:lstStyle/>
          <a:p>
            <a:pPr algn="ctr"/>
            <a:r>
              <a:rPr lang="de-DE" sz="1450" dirty="0"/>
              <a:t>Transfer</a:t>
            </a:r>
          </a:p>
          <a:p>
            <a:pPr algn="ctr"/>
            <a:r>
              <a:rPr lang="de-DE" sz="1450" dirty="0" err="1"/>
              <a:t>to</a:t>
            </a:r>
            <a:r>
              <a:rPr lang="de-DE" sz="1450" dirty="0"/>
              <a:t> </a:t>
            </a:r>
            <a:r>
              <a:rPr lang="de-DE" sz="1450" dirty="0" err="1"/>
              <a:t>industry</a:t>
            </a:r>
            <a:endParaRPr lang="de-DE" sz="1450" dirty="0"/>
          </a:p>
        </p:txBody>
      </p:sp>
      <p:sp>
        <p:nvSpPr>
          <p:cNvPr id="12" name="Textfeld 11">
            <a:extLst>
              <a:ext uri="{FF2B5EF4-FFF2-40B4-BE49-F238E27FC236}">
                <a16:creationId xmlns:a16="http://schemas.microsoft.com/office/drawing/2014/main" id="{5F2540B7-F9B6-4577-C1E5-2D31093805CC}"/>
              </a:ext>
            </a:extLst>
          </p:cNvPr>
          <p:cNvSpPr txBox="1"/>
          <p:nvPr/>
        </p:nvSpPr>
        <p:spPr>
          <a:xfrm>
            <a:off x="9316007" y="2837086"/>
            <a:ext cx="2172327" cy="984885"/>
          </a:xfrm>
          <a:prstGeom prst="rect">
            <a:avLst/>
          </a:prstGeom>
          <a:noFill/>
        </p:spPr>
        <p:txBody>
          <a:bodyPr wrap="square">
            <a:spAutoFit/>
          </a:bodyPr>
          <a:lstStyle/>
          <a:p>
            <a:pPr algn="ctr"/>
            <a:r>
              <a:rPr lang="de-DE" sz="1450" dirty="0" err="1"/>
              <a:t>Production</a:t>
            </a:r>
            <a:r>
              <a:rPr lang="de-DE" sz="1450" dirty="0"/>
              <a:t> and</a:t>
            </a:r>
          </a:p>
          <a:p>
            <a:pPr algn="ctr"/>
            <a:r>
              <a:rPr lang="de-DE" sz="1450" dirty="0" err="1"/>
              <a:t>commercialization</a:t>
            </a:r>
            <a:endParaRPr lang="de-DE" sz="1450" dirty="0"/>
          </a:p>
          <a:p>
            <a:pPr algn="ctr"/>
            <a:r>
              <a:rPr lang="de-DE" sz="1450" dirty="0" err="1"/>
              <a:t>through</a:t>
            </a:r>
            <a:r>
              <a:rPr lang="de-DE" sz="1450" dirty="0"/>
              <a:t> </a:t>
            </a:r>
            <a:r>
              <a:rPr lang="de-DE" sz="1450" dirty="0" err="1"/>
              <a:t>industry</a:t>
            </a:r>
            <a:r>
              <a:rPr lang="de-DE" sz="1450" dirty="0"/>
              <a:t> </a:t>
            </a:r>
            <a:r>
              <a:rPr lang="de-DE" sz="1450" dirty="0" err="1"/>
              <a:t>clients</a:t>
            </a:r>
            <a:endParaRPr lang="de-DE" sz="1450" dirty="0"/>
          </a:p>
          <a:p>
            <a:pPr algn="ctr"/>
            <a:r>
              <a:rPr lang="de-DE" sz="1450" dirty="0"/>
              <a:t>and Start-ups </a:t>
            </a:r>
          </a:p>
        </p:txBody>
      </p:sp>
    </p:spTree>
    <p:extLst>
      <p:ext uri="{BB962C8B-B14F-4D97-AF65-F5344CB8AC3E}">
        <p14:creationId xmlns:p14="http://schemas.microsoft.com/office/powerpoint/2010/main" val="1221905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0488-A3DC-537B-9DAB-434DBF037A9F}"/>
              </a:ext>
            </a:extLst>
          </p:cNvPr>
          <p:cNvSpPr>
            <a:spLocks noGrp="1"/>
          </p:cNvSpPr>
          <p:nvPr>
            <p:ph type="title"/>
          </p:nvPr>
        </p:nvSpPr>
        <p:spPr/>
        <p:txBody>
          <a:bodyPr/>
          <a:lstStyle/>
          <a:p>
            <a:r>
              <a:rPr lang="en-US" dirty="0"/>
              <a:t>Copy slides –</a:t>
            </a:r>
            <a:br>
              <a:rPr lang="en-US" dirty="0"/>
            </a:br>
            <a:r>
              <a:rPr lang="en-US" dirty="0"/>
              <a:t>Closing statements</a:t>
            </a:r>
          </a:p>
        </p:txBody>
      </p:sp>
    </p:spTree>
    <p:extLst>
      <p:ext uri="{BB962C8B-B14F-4D97-AF65-F5344CB8AC3E}">
        <p14:creationId xmlns:p14="http://schemas.microsoft.com/office/powerpoint/2010/main" val="2138651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C9251DC-F12D-66C5-EED4-1472B5710A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13">
            <a:extLst>
              <a:ext uri="{FF2B5EF4-FFF2-40B4-BE49-F238E27FC236}">
                <a16:creationId xmlns:a16="http://schemas.microsoft.com/office/drawing/2014/main" id="{8EEB7484-BFB7-37DB-CEE8-79CFC4E3AA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252293" y="97301"/>
            <a:ext cx="10842779" cy="6096898"/>
          </a:xfrm>
          <a:prstGeom prst="rect">
            <a:avLst/>
          </a:prstGeom>
        </p:spPr>
      </p:pic>
      <p:pic>
        <p:nvPicPr>
          <p:cNvPr id="4" name="Picture 6">
            <a:extLst>
              <a:ext uri="{FF2B5EF4-FFF2-40B4-BE49-F238E27FC236}">
                <a16:creationId xmlns:a16="http://schemas.microsoft.com/office/drawing/2014/main" id="{1F0EB026-A46B-1CCA-1930-EEF0BEBE1F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7" name="Textfeld 6">
            <a:extLst>
              <a:ext uri="{FF2B5EF4-FFF2-40B4-BE49-F238E27FC236}">
                <a16:creationId xmlns:a16="http://schemas.microsoft.com/office/drawing/2014/main" id="{9FF3FF80-E155-83C0-4485-607E00EBF464}"/>
              </a:ext>
            </a:extLst>
          </p:cNvPr>
          <p:cNvSpPr txBox="1"/>
          <p:nvPr/>
        </p:nvSpPr>
        <p:spPr>
          <a:xfrm>
            <a:off x="430213" y="4459717"/>
            <a:ext cx="10450308" cy="1172052"/>
          </a:xfrm>
          <a:prstGeom prst="rect">
            <a:avLst/>
          </a:prstGeom>
          <a:noFill/>
        </p:spPr>
        <p:txBody>
          <a:bodyPr wrap="square" lIns="0" tIns="0" rIns="0" bIns="0">
            <a:spAutoFit/>
          </a:bodyPr>
          <a:lstStyle/>
          <a:p>
            <a:pPr marL="7701" marR="3081" defTabSz="554492">
              <a:lnSpc>
                <a:spcPts val="4500"/>
              </a:lnSpc>
              <a:defRPr/>
            </a:pPr>
            <a:r>
              <a:rPr lang="en-US" sz="4800" dirty="0">
                <a:solidFill>
                  <a:schemeClr val="bg1"/>
                </a:solidFill>
                <a:latin typeface="Arial Black" panose="020B0A04020102020204" pitchFamily="34" charset="0"/>
              </a:rPr>
              <a:t>CHALLENGES WELCOME – </a:t>
            </a:r>
          </a:p>
          <a:p>
            <a:pPr marL="7701" marR="3081" defTabSz="554492">
              <a:lnSpc>
                <a:spcPts val="4500"/>
              </a:lnSpc>
              <a:defRPr/>
            </a:pPr>
            <a:r>
              <a:rPr lang="en-US" sz="4800" dirty="0">
                <a:solidFill>
                  <a:schemeClr val="bg1"/>
                </a:solidFill>
                <a:latin typeface="Arial Black" panose="020B0A04020102020204" pitchFamily="34" charset="0"/>
              </a:rPr>
              <a:t>LET’S GET STARTED</a:t>
            </a:r>
            <a:endParaRPr lang="en-US"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473513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8AF0C81-1073-C5DC-A2C7-1FEBF41ECA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13">
            <a:extLst>
              <a:ext uri="{FF2B5EF4-FFF2-40B4-BE49-F238E27FC236}">
                <a16:creationId xmlns:a16="http://schemas.microsoft.com/office/drawing/2014/main" id="{8EEB7484-BFB7-37DB-CEE8-79CFC4E3AA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252293" y="90578"/>
            <a:ext cx="10842779" cy="6096898"/>
          </a:xfrm>
          <a:prstGeom prst="rect">
            <a:avLst/>
          </a:prstGeom>
        </p:spPr>
      </p:pic>
      <p:pic>
        <p:nvPicPr>
          <p:cNvPr id="4" name="Picture 6">
            <a:extLst>
              <a:ext uri="{FF2B5EF4-FFF2-40B4-BE49-F238E27FC236}">
                <a16:creationId xmlns:a16="http://schemas.microsoft.com/office/drawing/2014/main" id="{1F0EB026-A46B-1CCA-1930-EEF0BEBE1F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5" name="Textfeld 4">
            <a:extLst>
              <a:ext uri="{FF2B5EF4-FFF2-40B4-BE49-F238E27FC236}">
                <a16:creationId xmlns:a16="http://schemas.microsoft.com/office/drawing/2014/main" id="{E7B21834-14A3-6D58-A5AC-C6C44D4F5433}"/>
              </a:ext>
            </a:extLst>
          </p:cNvPr>
          <p:cNvSpPr txBox="1"/>
          <p:nvPr/>
        </p:nvSpPr>
        <p:spPr>
          <a:xfrm>
            <a:off x="430213" y="499525"/>
            <a:ext cx="10450308" cy="1172052"/>
          </a:xfrm>
          <a:prstGeom prst="rect">
            <a:avLst/>
          </a:prstGeom>
          <a:noFill/>
        </p:spPr>
        <p:txBody>
          <a:bodyPr wrap="square" lIns="0" tIns="0" rIns="0" bIns="0">
            <a:spAutoFit/>
          </a:bodyPr>
          <a:lstStyle/>
          <a:p>
            <a:pPr marL="7701" marR="3081" defTabSz="554492">
              <a:lnSpc>
                <a:spcPts val="4500"/>
              </a:lnSpc>
              <a:defRPr/>
            </a:pPr>
            <a:r>
              <a:rPr lang="en-US" sz="4800" dirty="0">
                <a:solidFill>
                  <a:schemeClr val="bg1"/>
                </a:solidFill>
                <a:latin typeface="Arial Black" panose="020B0A04020102020204" pitchFamily="34" charset="0"/>
              </a:rPr>
              <a:t>LET’S TACKLE THIS TOGETHER</a:t>
            </a:r>
            <a:endParaRPr lang="en-US"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59284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8">
            <a:extLst>
              <a:ext uri="{FF2B5EF4-FFF2-40B4-BE49-F238E27FC236}">
                <a16:creationId xmlns:a16="http://schemas.microsoft.com/office/drawing/2014/main" id="{AAF84EEF-D0B9-7411-FE60-AC6BFD9E136B}"/>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06627B98-8356-BB1E-64CE-48D342B26FEA}"/>
              </a:ext>
            </a:extLst>
          </p:cNvPr>
          <p:cNvSpPr>
            <a:spLocks noGrp="1"/>
          </p:cNvSpPr>
          <p:nvPr>
            <p:ph type="title"/>
          </p:nvPr>
        </p:nvSpPr>
        <p:spPr>
          <a:xfrm>
            <a:off x="430213" y="4756434"/>
            <a:ext cx="10008197" cy="1172052"/>
          </a:xfrm>
        </p:spPr>
        <p:txBody>
          <a:bodyPr/>
          <a:lstStyle/>
          <a:p>
            <a:pPr marL="7701" marR="3081" defTabSz="554492">
              <a:lnSpc>
                <a:spcPts val="4500"/>
              </a:lnSpc>
              <a:defRPr/>
            </a:pPr>
            <a:r>
              <a:rPr lang="en-US" sz="4800" dirty="0">
                <a:solidFill>
                  <a:schemeClr val="bg1"/>
                </a:solidFill>
                <a:latin typeface="Arial Black" panose="020B0A04020102020204" pitchFamily="34" charset="0"/>
              </a:rPr>
              <a:t>TAKE ON CHALLENGES WITH THE RIGHT TEAM</a:t>
            </a:r>
            <a:endParaRPr lang="en-GB" dirty="0"/>
          </a:p>
        </p:txBody>
      </p:sp>
      <p:sp>
        <p:nvSpPr>
          <p:cNvPr id="4" name="SmartArt Placeholder 3">
            <a:extLst>
              <a:ext uri="{FF2B5EF4-FFF2-40B4-BE49-F238E27FC236}">
                <a16:creationId xmlns:a16="http://schemas.microsoft.com/office/drawing/2014/main" id="{B955DBA3-6833-6C5F-2E70-D91B60AA82F7}"/>
              </a:ext>
            </a:extLst>
          </p:cNvPr>
          <p:cNvSpPr>
            <a:spLocks noGrp="1"/>
          </p:cNvSpPr>
          <p:nvPr>
            <p:ph type="dgm" sz="quarter" idx="11"/>
          </p:nvPr>
        </p:nvSpPr>
        <p:spPr/>
        <p:txBody>
          <a:bodyPr/>
          <a:lstStyle/>
          <a:p>
            <a:endParaRPr lang="en-US"/>
          </a:p>
        </p:txBody>
      </p:sp>
      <p:sp>
        <p:nvSpPr>
          <p:cNvPr id="5" name="SmartArt Placeholder 4">
            <a:extLst>
              <a:ext uri="{FF2B5EF4-FFF2-40B4-BE49-F238E27FC236}">
                <a16:creationId xmlns:a16="http://schemas.microsoft.com/office/drawing/2014/main" id="{035B01C2-7A85-ED0F-AE44-1CD6FF4C16F2}"/>
              </a:ext>
            </a:extLst>
          </p:cNvPr>
          <p:cNvSpPr>
            <a:spLocks noGrp="1"/>
          </p:cNvSpPr>
          <p:nvPr>
            <p:ph type="dgm" sz="quarter" idx="12"/>
          </p:nvPr>
        </p:nvSpPr>
        <p:spPr/>
        <p:txBody>
          <a:bodyPr/>
          <a:lstStyle/>
          <a:p>
            <a:endParaRPr lang="en-US"/>
          </a:p>
        </p:txBody>
      </p:sp>
    </p:spTree>
    <p:extLst>
      <p:ext uri="{BB962C8B-B14F-4D97-AF65-F5344CB8AC3E}">
        <p14:creationId xmlns:p14="http://schemas.microsoft.com/office/powerpoint/2010/main" val="183593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86B7A44D-A247-1BD5-DC53-86C8921CB0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13">
            <a:extLst>
              <a:ext uri="{FF2B5EF4-FFF2-40B4-BE49-F238E27FC236}">
                <a16:creationId xmlns:a16="http://schemas.microsoft.com/office/drawing/2014/main" id="{8EEB7484-BFB7-37DB-CEE8-79CFC4E3AA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252293" y="90578"/>
            <a:ext cx="10842779" cy="6096898"/>
          </a:xfrm>
          <a:prstGeom prst="rect">
            <a:avLst/>
          </a:prstGeom>
        </p:spPr>
      </p:pic>
      <p:pic>
        <p:nvPicPr>
          <p:cNvPr id="4" name="Picture 6">
            <a:extLst>
              <a:ext uri="{FF2B5EF4-FFF2-40B4-BE49-F238E27FC236}">
                <a16:creationId xmlns:a16="http://schemas.microsoft.com/office/drawing/2014/main" id="{1F0EB026-A46B-1CCA-1930-EEF0BEBE1F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5" name="Textfeld 4">
            <a:extLst>
              <a:ext uri="{FF2B5EF4-FFF2-40B4-BE49-F238E27FC236}">
                <a16:creationId xmlns:a16="http://schemas.microsoft.com/office/drawing/2014/main" id="{E7B21834-14A3-6D58-A5AC-C6C44D4F5433}"/>
              </a:ext>
            </a:extLst>
          </p:cNvPr>
          <p:cNvSpPr txBox="1"/>
          <p:nvPr/>
        </p:nvSpPr>
        <p:spPr>
          <a:xfrm>
            <a:off x="430213" y="5085808"/>
            <a:ext cx="10450308" cy="1172052"/>
          </a:xfrm>
          <a:prstGeom prst="rect">
            <a:avLst/>
          </a:prstGeom>
          <a:noFill/>
        </p:spPr>
        <p:txBody>
          <a:bodyPr wrap="square" lIns="0" tIns="0" rIns="0" bIns="0">
            <a:spAutoFit/>
          </a:bodyPr>
          <a:lstStyle/>
          <a:p>
            <a:pPr marL="7701" marR="3081" defTabSz="554492">
              <a:lnSpc>
                <a:spcPts val="4500"/>
              </a:lnSpc>
              <a:defRPr/>
            </a:pPr>
            <a:r>
              <a:rPr lang="en-US" sz="4800" dirty="0">
                <a:solidFill>
                  <a:schemeClr val="bg1"/>
                </a:solidFill>
                <a:latin typeface="Arial Black" panose="020B0A04020102020204" pitchFamily="34" charset="0"/>
              </a:rPr>
              <a:t>WE ARE READY TO FACE THE CHALLENGE – ARE YOU?</a:t>
            </a:r>
            <a:endParaRPr lang="en-US"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937314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6336CC9-FED9-6609-E689-D5178986DC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13">
            <a:extLst>
              <a:ext uri="{FF2B5EF4-FFF2-40B4-BE49-F238E27FC236}">
                <a16:creationId xmlns:a16="http://schemas.microsoft.com/office/drawing/2014/main" id="{8EEB7484-BFB7-37DB-CEE8-79CFC4E3AA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252293" y="90578"/>
            <a:ext cx="10842779" cy="6096898"/>
          </a:xfrm>
          <a:prstGeom prst="rect">
            <a:avLst/>
          </a:prstGeom>
        </p:spPr>
      </p:pic>
      <p:pic>
        <p:nvPicPr>
          <p:cNvPr id="4" name="Picture 6">
            <a:extLst>
              <a:ext uri="{FF2B5EF4-FFF2-40B4-BE49-F238E27FC236}">
                <a16:creationId xmlns:a16="http://schemas.microsoft.com/office/drawing/2014/main" id="{1F0EB026-A46B-1CCA-1930-EEF0BEBE1F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5" name="Textfeld 4">
            <a:extLst>
              <a:ext uri="{FF2B5EF4-FFF2-40B4-BE49-F238E27FC236}">
                <a16:creationId xmlns:a16="http://schemas.microsoft.com/office/drawing/2014/main" id="{E7B21834-14A3-6D58-A5AC-C6C44D4F5433}"/>
              </a:ext>
            </a:extLst>
          </p:cNvPr>
          <p:cNvSpPr txBox="1"/>
          <p:nvPr/>
        </p:nvSpPr>
        <p:spPr>
          <a:xfrm>
            <a:off x="323335" y="4940896"/>
            <a:ext cx="10450308" cy="594971"/>
          </a:xfrm>
          <a:prstGeom prst="rect">
            <a:avLst/>
          </a:prstGeom>
          <a:noFill/>
        </p:spPr>
        <p:txBody>
          <a:bodyPr wrap="square" lIns="0" tIns="0" rIns="0" bIns="0">
            <a:spAutoFit/>
          </a:bodyPr>
          <a:lstStyle/>
          <a:p>
            <a:pPr marL="7701" marR="3081" defTabSz="554492">
              <a:lnSpc>
                <a:spcPts val="4500"/>
              </a:lnSpc>
              <a:defRPr/>
            </a:pPr>
            <a:r>
              <a:rPr lang="en-US" sz="4800" dirty="0">
                <a:solidFill>
                  <a:schemeClr val="bg1"/>
                </a:solidFill>
                <a:latin typeface="Arial Black" panose="020B0A04020102020204" pitchFamily="34" charset="0"/>
              </a:rPr>
              <a:t>BRING ON THE CHALLENGE!</a:t>
            </a:r>
            <a:endParaRPr lang="en-US"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990339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0318AAA-0C49-DC7F-EBC5-E606368622F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13">
            <a:extLst>
              <a:ext uri="{FF2B5EF4-FFF2-40B4-BE49-F238E27FC236}">
                <a16:creationId xmlns:a16="http://schemas.microsoft.com/office/drawing/2014/main" id="{8EEB7484-BFB7-37DB-CEE8-79CFC4E3AA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252293" y="97301"/>
            <a:ext cx="10842779" cy="6096898"/>
          </a:xfrm>
          <a:prstGeom prst="rect">
            <a:avLst/>
          </a:prstGeom>
        </p:spPr>
      </p:pic>
      <p:pic>
        <p:nvPicPr>
          <p:cNvPr id="4" name="Picture 6">
            <a:extLst>
              <a:ext uri="{FF2B5EF4-FFF2-40B4-BE49-F238E27FC236}">
                <a16:creationId xmlns:a16="http://schemas.microsoft.com/office/drawing/2014/main" id="{1F0EB026-A46B-1CCA-1930-EEF0BEBE1F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7" name="Textfeld 6">
            <a:extLst>
              <a:ext uri="{FF2B5EF4-FFF2-40B4-BE49-F238E27FC236}">
                <a16:creationId xmlns:a16="http://schemas.microsoft.com/office/drawing/2014/main" id="{9FF3FF80-E155-83C0-4485-607E00EBF464}"/>
              </a:ext>
            </a:extLst>
          </p:cNvPr>
          <p:cNvSpPr txBox="1"/>
          <p:nvPr/>
        </p:nvSpPr>
        <p:spPr>
          <a:xfrm>
            <a:off x="430213" y="4408917"/>
            <a:ext cx="10450308" cy="1749133"/>
          </a:xfrm>
          <a:prstGeom prst="rect">
            <a:avLst/>
          </a:prstGeom>
          <a:noFill/>
        </p:spPr>
        <p:txBody>
          <a:bodyPr wrap="square" lIns="0" tIns="0" rIns="0" bIns="0">
            <a:spAutoFit/>
          </a:bodyPr>
          <a:lstStyle/>
          <a:p>
            <a:pPr marL="7701" marR="3081" defTabSz="554492">
              <a:lnSpc>
                <a:spcPts val="4500"/>
              </a:lnSpc>
              <a:defRPr/>
            </a:pPr>
            <a:r>
              <a:rPr lang="en-US" sz="4800" dirty="0">
                <a:solidFill>
                  <a:schemeClr val="bg1"/>
                </a:solidFill>
                <a:latin typeface="Arial Black" panose="020B0A04020102020204" pitchFamily="34" charset="0"/>
              </a:rPr>
              <a:t>LET’S TEAM UP AND CONQUER CHALLENGES FOR A BRIGHTER TOMORROW.</a:t>
            </a:r>
          </a:p>
        </p:txBody>
      </p:sp>
    </p:spTree>
    <p:extLst>
      <p:ext uri="{BB962C8B-B14F-4D97-AF65-F5344CB8AC3E}">
        <p14:creationId xmlns:p14="http://schemas.microsoft.com/office/powerpoint/2010/main" val="3673373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3">
            <a:extLst>
              <a:ext uri="{FF2B5EF4-FFF2-40B4-BE49-F238E27FC236}">
                <a16:creationId xmlns:a16="http://schemas.microsoft.com/office/drawing/2014/main" id="{2DE44E41-A684-BBAF-3640-8FE4FDD2F45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pic>
        <p:nvPicPr>
          <p:cNvPr id="3" name="Picture 13">
            <a:extLst>
              <a:ext uri="{FF2B5EF4-FFF2-40B4-BE49-F238E27FC236}">
                <a16:creationId xmlns:a16="http://schemas.microsoft.com/office/drawing/2014/main" id="{8EEB7484-BFB7-37DB-CEE8-79CFC4E3AA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252293" y="90578"/>
            <a:ext cx="10842779" cy="6096898"/>
          </a:xfrm>
          <a:prstGeom prst="rect">
            <a:avLst/>
          </a:prstGeom>
        </p:spPr>
      </p:pic>
      <p:pic>
        <p:nvPicPr>
          <p:cNvPr id="4" name="Picture 6">
            <a:extLst>
              <a:ext uri="{FF2B5EF4-FFF2-40B4-BE49-F238E27FC236}">
                <a16:creationId xmlns:a16="http://schemas.microsoft.com/office/drawing/2014/main" id="{1F0EB026-A46B-1CCA-1930-EEF0BEBE1F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5" name="Textfeld 4">
            <a:extLst>
              <a:ext uri="{FF2B5EF4-FFF2-40B4-BE49-F238E27FC236}">
                <a16:creationId xmlns:a16="http://schemas.microsoft.com/office/drawing/2014/main" id="{E7B21834-14A3-6D58-A5AC-C6C44D4F5433}"/>
              </a:ext>
            </a:extLst>
          </p:cNvPr>
          <p:cNvSpPr txBox="1"/>
          <p:nvPr/>
        </p:nvSpPr>
        <p:spPr>
          <a:xfrm>
            <a:off x="430213" y="499525"/>
            <a:ext cx="10450308" cy="1172052"/>
          </a:xfrm>
          <a:prstGeom prst="rect">
            <a:avLst/>
          </a:prstGeom>
          <a:noFill/>
        </p:spPr>
        <p:txBody>
          <a:bodyPr wrap="square" lIns="0" tIns="0" rIns="0" bIns="0">
            <a:spAutoFit/>
          </a:bodyPr>
          <a:lstStyle/>
          <a:p>
            <a:pPr marL="7701" marR="3081" defTabSz="554492">
              <a:lnSpc>
                <a:spcPts val="4500"/>
              </a:lnSpc>
              <a:defRPr/>
            </a:pPr>
            <a:r>
              <a:rPr lang="en-US" sz="4800" dirty="0">
                <a:solidFill>
                  <a:schemeClr val="bg1"/>
                </a:solidFill>
                <a:latin typeface="Arial Black" panose="020B0A04020102020204" pitchFamily="34" charset="0"/>
              </a:rPr>
              <a:t>WE ARE HERE </a:t>
            </a:r>
          </a:p>
          <a:p>
            <a:pPr marL="7701" marR="3081" defTabSz="554492">
              <a:lnSpc>
                <a:spcPts val="4500"/>
              </a:lnSpc>
              <a:defRPr/>
            </a:pPr>
            <a:r>
              <a:rPr lang="en-US" sz="4800" dirty="0">
                <a:solidFill>
                  <a:schemeClr val="bg1"/>
                </a:solidFill>
                <a:latin typeface="Arial Black" panose="020B0A04020102020204" pitchFamily="34" charset="0"/>
              </a:rPr>
              <a:t>TO TAKE OFF WITH YOU</a:t>
            </a:r>
            <a:endParaRPr lang="en-US"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31578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451B4-5A8A-29E3-251B-6A69AAA9A5C6}"/>
              </a:ext>
            </a:extLst>
          </p:cNvPr>
          <p:cNvSpPr>
            <a:spLocks noGrp="1"/>
          </p:cNvSpPr>
          <p:nvPr>
            <p:ph type="title"/>
          </p:nvPr>
        </p:nvSpPr>
        <p:spPr/>
        <p:txBody>
          <a:bodyPr/>
          <a:lstStyle/>
          <a:p>
            <a:r>
              <a:rPr lang="en-US" dirty="0"/>
              <a:t>Steps for the user</a:t>
            </a:r>
          </a:p>
        </p:txBody>
      </p:sp>
      <p:sp>
        <p:nvSpPr>
          <p:cNvPr id="3" name="Content Placeholder 2">
            <a:extLst>
              <a:ext uri="{FF2B5EF4-FFF2-40B4-BE49-F238E27FC236}">
                <a16:creationId xmlns:a16="http://schemas.microsoft.com/office/drawing/2014/main" id="{83F9D778-5B56-385E-A0B6-C0E32CF7F638}"/>
              </a:ext>
            </a:extLst>
          </p:cNvPr>
          <p:cNvSpPr>
            <a:spLocks noGrp="1"/>
          </p:cNvSpPr>
          <p:nvPr>
            <p:ph idx="1"/>
          </p:nvPr>
        </p:nvSpPr>
        <p:spPr/>
        <p:txBody>
          <a:bodyPr/>
          <a:lstStyle/>
          <a:p>
            <a:pPr marL="457200" indent="-457200">
              <a:buFont typeface="+mj-lt"/>
              <a:buAutoNum type="arabicPeriod"/>
            </a:pPr>
            <a:r>
              <a:rPr lang="en-US" dirty="0"/>
              <a:t>Input dataset</a:t>
            </a:r>
          </a:p>
          <a:p>
            <a:pPr marL="457200" indent="-457200">
              <a:buFont typeface="+mj-lt"/>
              <a:buAutoNum type="arabicPeriod"/>
            </a:pPr>
            <a:r>
              <a:rPr lang="en-US" dirty="0"/>
              <a:t>Select modality type</a:t>
            </a:r>
          </a:p>
          <a:p>
            <a:pPr marL="457200" indent="-457200">
              <a:buFont typeface="+mj-lt"/>
              <a:buAutoNum type="arabicPeriod"/>
            </a:pPr>
            <a:r>
              <a:rPr lang="en-US" dirty="0"/>
              <a:t>Select methods to benchmark and their Parameters</a:t>
            </a:r>
          </a:p>
          <a:p>
            <a:pPr marL="457200" indent="-457200">
              <a:buFont typeface="+mj-lt"/>
              <a:buAutoNum type="arabicPeriod"/>
            </a:pPr>
            <a:r>
              <a:rPr lang="en-US" dirty="0"/>
              <a:t>Interactive result plots</a:t>
            </a:r>
          </a:p>
          <a:p>
            <a:pPr marL="457200" indent="-457200">
              <a:buFont typeface="+mj-lt"/>
              <a:buAutoNum type="arabicPeriod"/>
            </a:pPr>
            <a:r>
              <a:rPr lang="en-US" dirty="0"/>
              <a:t>List of biomarkers obtained</a:t>
            </a:r>
          </a:p>
          <a:p>
            <a:pPr marL="457200" indent="-457200">
              <a:buFont typeface="+mj-lt"/>
              <a:buAutoNum type="arabicPeriod"/>
            </a:pPr>
            <a:r>
              <a:rPr lang="en-US" dirty="0"/>
              <a:t>Signaling Pathway-Biomarker link (with scoring)</a:t>
            </a:r>
          </a:p>
          <a:p>
            <a:pPr marL="457200" indent="-457200">
              <a:buFont typeface="+mj-lt"/>
              <a:buAutoNum type="arabicPeriod"/>
            </a:pPr>
            <a:r>
              <a:rPr lang="en-US" dirty="0"/>
              <a:t>Groups of stratified patients</a:t>
            </a:r>
          </a:p>
        </p:txBody>
      </p:sp>
    </p:spTree>
    <p:extLst>
      <p:ext uri="{BB962C8B-B14F-4D97-AF65-F5344CB8AC3E}">
        <p14:creationId xmlns:p14="http://schemas.microsoft.com/office/powerpoint/2010/main" val="2758755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004E2C60-25EC-C04B-D822-D75B6F1E4AA5}"/>
              </a:ext>
            </a:extLst>
          </p:cNvPr>
          <p:cNvGrpSpPr/>
          <p:nvPr/>
        </p:nvGrpSpPr>
        <p:grpSpPr>
          <a:xfrm>
            <a:off x="0" y="1"/>
            <a:ext cx="12192000" cy="6857999"/>
            <a:chOff x="0" y="1"/>
            <a:chExt cx="12192000" cy="6857999"/>
          </a:xfrm>
        </p:grpSpPr>
        <p:pic>
          <p:nvPicPr>
            <p:cNvPr id="8" name="Picture Placeholder 17" descr="A picture containing sport&#10;&#10;Description automatically generated">
              <a:extLst>
                <a:ext uri="{FF2B5EF4-FFF2-40B4-BE49-F238E27FC236}">
                  <a16:creationId xmlns:a16="http://schemas.microsoft.com/office/drawing/2014/main" id="{B3715D50-8E6A-DFE6-209B-75802C446ED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1"/>
              <a:ext cx="12192000" cy="6857999"/>
            </a:xfrm>
            <a:prstGeom prst="rect">
              <a:avLst/>
            </a:prstGeom>
          </p:spPr>
        </p:pic>
        <p:pic>
          <p:nvPicPr>
            <p:cNvPr id="9" name="Picture 13">
              <a:extLst>
                <a:ext uri="{FF2B5EF4-FFF2-40B4-BE49-F238E27FC236}">
                  <a16:creationId xmlns:a16="http://schemas.microsoft.com/office/drawing/2014/main" id="{5FBB6CC8-E471-1912-B33C-A51A3D7EA7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912659" y="430213"/>
              <a:ext cx="10842779" cy="6096898"/>
            </a:xfrm>
            <a:prstGeom prst="rect">
              <a:avLst/>
            </a:prstGeom>
          </p:spPr>
        </p:pic>
      </p:grpSp>
      <p:pic>
        <p:nvPicPr>
          <p:cNvPr id="3" name="Picture 13">
            <a:extLst>
              <a:ext uri="{FF2B5EF4-FFF2-40B4-BE49-F238E27FC236}">
                <a16:creationId xmlns:a16="http://schemas.microsoft.com/office/drawing/2014/main" id="{8EEB7484-BFB7-37DB-CEE8-79CFC4E3AA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252293" y="90578"/>
            <a:ext cx="10842779" cy="6096898"/>
          </a:xfrm>
          <a:prstGeom prst="rect">
            <a:avLst/>
          </a:prstGeom>
        </p:spPr>
      </p:pic>
      <p:pic>
        <p:nvPicPr>
          <p:cNvPr id="4" name="Picture 6">
            <a:extLst>
              <a:ext uri="{FF2B5EF4-FFF2-40B4-BE49-F238E27FC236}">
                <a16:creationId xmlns:a16="http://schemas.microsoft.com/office/drawing/2014/main" id="{1F0EB026-A46B-1CCA-1930-EEF0BEBE1F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5" name="Textfeld 4">
            <a:extLst>
              <a:ext uri="{FF2B5EF4-FFF2-40B4-BE49-F238E27FC236}">
                <a16:creationId xmlns:a16="http://schemas.microsoft.com/office/drawing/2014/main" id="{E7B21834-14A3-6D58-A5AC-C6C44D4F5433}"/>
              </a:ext>
            </a:extLst>
          </p:cNvPr>
          <p:cNvSpPr txBox="1"/>
          <p:nvPr/>
        </p:nvSpPr>
        <p:spPr>
          <a:xfrm>
            <a:off x="430213" y="499525"/>
            <a:ext cx="10450308" cy="594971"/>
          </a:xfrm>
          <a:prstGeom prst="rect">
            <a:avLst/>
          </a:prstGeom>
          <a:noFill/>
        </p:spPr>
        <p:txBody>
          <a:bodyPr wrap="square" lIns="0" tIns="0" rIns="0" bIns="0">
            <a:spAutoFit/>
          </a:bodyPr>
          <a:lstStyle/>
          <a:p>
            <a:pPr marL="7701" marR="3081" defTabSz="554492">
              <a:lnSpc>
                <a:spcPts val="4500"/>
              </a:lnSpc>
              <a:defRPr/>
            </a:pPr>
            <a:r>
              <a:rPr lang="en-US" sz="4800" dirty="0">
                <a:solidFill>
                  <a:schemeClr val="bg1"/>
                </a:solidFill>
                <a:latin typeface="Arial Black" panose="020B0A04020102020204" pitchFamily="34" charset="0"/>
              </a:rPr>
              <a:t>HOPE IS HERE</a:t>
            </a:r>
            <a:endParaRPr lang="en-US"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070936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BFD4AFA-C97B-2D07-2D8A-E8E4E443B0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13">
            <a:extLst>
              <a:ext uri="{FF2B5EF4-FFF2-40B4-BE49-F238E27FC236}">
                <a16:creationId xmlns:a16="http://schemas.microsoft.com/office/drawing/2014/main" id="{8EEB7484-BFB7-37DB-CEE8-79CFC4E3AA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252293" y="90578"/>
            <a:ext cx="10842779" cy="6096898"/>
          </a:xfrm>
          <a:prstGeom prst="rect">
            <a:avLst/>
          </a:prstGeom>
        </p:spPr>
      </p:pic>
      <p:pic>
        <p:nvPicPr>
          <p:cNvPr id="4" name="Picture 6">
            <a:extLst>
              <a:ext uri="{FF2B5EF4-FFF2-40B4-BE49-F238E27FC236}">
                <a16:creationId xmlns:a16="http://schemas.microsoft.com/office/drawing/2014/main" id="{1F0EB026-A46B-1CCA-1930-EEF0BEBE1F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5" name="Textfeld 4">
            <a:extLst>
              <a:ext uri="{FF2B5EF4-FFF2-40B4-BE49-F238E27FC236}">
                <a16:creationId xmlns:a16="http://schemas.microsoft.com/office/drawing/2014/main" id="{E7B21834-14A3-6D58-A5AC-C6C44D4F5433}"/>
              </a:ext>
            </a:extLst>
          </p:cNvPr>
          <p:cNvSpPr txBox="1"/>
          <p:nvPr/>
        </p:nvSpPr>
        <p:spPr>
          <a:xfrm>
            <a:off x="430213" y="499525"/>
            <a:ext cx="10450308" cy="1749133"/>
          </a:xfrm>
          <a:prstGeom prst="rect">
            <a:avLst/>
          </a:prstGeom>
          <a:noFill/>
        </p:spPr>
        <p:txBody>
          <a:bodyPr wrap="square" lIns="0" tIns="0" rIns="0" bIns="0">
            <a:spAutoFit/>
          </a:bodyPr>
          <a:lstStyle/>
          <a:p>
            <a:pPr marL="7701" marR="3081" defTabSz="554492">
              <a:lnSpc>
                <a:spcPts val="4500"/>
              </a:lnSpc>
              <a:defRPr/>
            </a:pPr>
            <a:r>
              <a:rPr lang="en-US" sz="4800" dirty="0">
                <a:solidFill>
                  <a:schemeClr val="bg1"/>
                </a:solidFill>
                <a:latin typeface="Arial Black" panose="020B0A04020102020204" pitchFamily="34" charset="0"/>
              </a:rPr>
              <a:t>TOGETHER, WE CAN BREAK DOWN BARRIERS AND PUSH BOUNDARIES</a:t>
            </a:r>
            <a:endParaRPr lang="en-US"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398150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E1AF505-5F4E-F00A-FDEA-83B995C0E6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13">
            <a:extLst>
              <a:ext uri="{FF2B5EF4-FFF2-40B4-BE49-F238E27FC236}">
                <a16:creationId xmlns:a16="http://schemas.microsoft.com/office/drawing/2014/main" id="{8EEB7484-BFB7-37DB-CEE8-79CFC4E3AA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252293" y="90578"/>
            <a:ext cx="10842779" cy="6096898"/>
          </a:xfrm>
          <a:prstGeom prst="rect">
            <a:avLst/>
          </a:prstGeom>
        </p:spPr>
      </p:pic>
      <p:pic>
        <p:nvPicPr>
          <p:cNvPr id="4" name="Picture 6">
            <a:extLst>
              <a:ext uri="{FF2B5EF4-FFF2-40B4-BE49-F238E27FC236}">
                <a16:creationId xmlns:a16="http://schemas.microsoft.com/office/drawing/2014/main" id="{1F0EB026-A46B-1CCA-1930-EEF0BEBE1F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69746" y="6308725"/>
            <a:ext cx="1685692" cy="331788"/>
          </a:xfrm>
          <a:prstGeom prst="rect">
            <a:avLst/>
          </a:prstGeom>
        </p:spPr>
      </p:pic>
      <p:sp>
        <p:nvSpPr>
          <p:cNvPr id="5" name="Textfeld 4">
            <a:extLst>
              <a:ext uri="{FF2B5EF4-FFF2-40B4-BE49-F238E27FC236}">
                <a16:creationId xmlns:a16="http://schemas.microsoft.com/office/drawing/2014/main" id="{E7B21834-14A3-6D58-A5AC-C6C44D4F5433}"/>
              </a:ext>
            </a:extLst>
          </p:cNvPr>
          <p:cNvSpPr txBox="1"/>
          <p:nvPr/>
        </p:nvSpPr>
        <p:spPr>
          <a:xfrm>
            <a:off x="430213" y="499525"/>
            <a:ext cx="4628675" cy="3480376"/>
          </a:xfrm>
          <a:prstGeom prst="rect">
            <a:avLst/>
          </a:prstGeom>
          <a:noFill/>
        </p:spPr>
        <p:txBody>
          <a:bodyPr wrap="square" lIns="0" tIns="0" rIns="0" bIns="0">
            <a:spAutoFit/>
          </a:bodyPr>
          <a:lstStyle/>
          <a:p>
            <a:pPr marL="7701" marR="3081" defTabSz="554492">
              <a:lnSpc>
                <a:spcPts val="4500"/>
              </a:lnSpc>
              <a:defRPr/>
            </a:pPr>
            <a:r>
              <a:rPr lang="en-US" sz="4800" dirty="0">
                <a:solidFill>
                  <a:schemeClr val="bg1"/>
                </a:solidFill>
                <a:latin typeface="Arial Black" panose="020B0A04020102020204" pitchFamily="34" charset="0"/>
              </a:rPr>
              <a:t>WE ARE READY TO FACE ANY CHALLENGE  -</a:t>
            </a:r>
          </a:p>
          <a:p>
            <a:pPr marL="7701" marR="3081" defTabSz="554492">
              <a:lnSpc>
                <a:spcPts val="4500"/>
              </a:lnSpc>
              <a:defRPr/>
            </a:pPr>
            <a:r>
              <a:rPr lang="en-US" sz="4800" dirty="0">
                <a:solidFill>
                  <a:schemeClr val="bg1"/>
                </a:solidFill>
                <a:latin typeface="Arial Black" panose="020B0A04020102020204" pitchFamily="34" charset="0"/>
              </a:rPr>
              <a:t>ARE YOU? </a:t>
            </a:r>
            <a:endParaRPr lang="en-US"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218680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FECE-0957-DA55-9F84-9D0BBEDA2CAB}"/>
              </a:ext>
            </a:extLst>
          </p:cNvPr>
          <p:cNvSpPr>
            <a:spLocks noGrp="1"/>
          </p:cNvSpPr>
          <p:nvPr>
            <p:ph type="title"/>
          </p:nvPr>
        </p:nvSpPr>
        <p:spPr/>
        <p:txBody>
          <a:bodyPr/>
          <a:lstStyle/>
          <a:p>
            <a:r>
              <a:rPr lang="en-US" dirty="0"/>
              <a:t>Further closing Statements</a:t>
            </a:r>
          </a:p>
        </p:txBody>
      </p:sp>
      <p:sp>
        <p:nvSpPr>
          <p:cNvPr id="3" name="Content Placeholder 2">
            <a:extLst>
              <a:ext uri="{FF2B5EF4-FFF2-40B4-BE49-F238E27FC236}">
                <a16:creationId xmlns:a16="http://schemas.microsoft.com/office/drawing/2014/main" id="{6D5C68E7-2103-8043-3260-B9DB1D79888D}"/>
              </a:ext>
            </a:extLst>
          </p:cNvPr>
          <p:cNvSpPr>
            <a:spLocks noGrp="1"/>
          </p:cNvSpPr>
          <p:nvPr>
            <p:ph idx="1"/>
          </p:nvPr>
        </p:nvSpPr>
        <p:spPr/>
        <p:txBody>
          <a:bodyPr/>
          <a:lstStyle/>
          <a:p>
            <a:pPr lvl="1"/>
            <a:r>
              <a:rPr lang="en-US" dirty="0"/>
              <a:t>TOGETHER WE CAN TACKLE ANY CHALLENGE</a:t>
            </a:r>
          </a:p>
          <a:p>
            <a:pPr lvl="1"/>
            <a:r>
              <a:rPr lang="en-US" dirty="0"/>
              <a:t>DON’T FACE CHALLENGES ALONE - PARTNER WITH US.</a:t>
            </a:r>
          </a:p>
          <a:p>
            <a:pPr lvl="1"/>
            <a:r>
              <a:rPr lang="en-US" dirty="0"/>
              <a:t>CHALLENGE WELCOME – LET’S GET STARTED</a:t>
            </a:r>
          </a:p>
          <a:p>
            <a:pPr lvl="1"/>
            <a:r>
              <a:rPr lang="en-US" dirty="0"/>
              <a:t>TOGETHER WE CAN CONQUER ANYTHING</a:t>
            </a:r>
          </a:p>
          <a:p>
            <a:pPr lvl="1"/>
            <a:r>
              <a:rPr lang="en-US" dirty="0"/>
              <a:t>READY FOR THE CHALLENGE?</a:t>
            </a:r>
          </a:p>
          <a:p>
            <a:pPr lvl="1"/>
            <a:r>
              <a:rPr lang="en-US" dirty="0"/>
              <a:t>JOIN US IN OVERCOMING THE CHALLENGES</a:t>
            </a:r>
          </a:p>
          <a:p>
            <a:pPr lvl="1"/>
            <a:endParaRPr lang="en-US" dirty="0"/>
          </a:p>
          <a:p>
            <a:pPr lvl="1"/>
            <a:endParaRPr lang="en-US" dirty="0"/>
          </a:p>
        </p:txBody>
      </p:sp>
      <p:sp>
        <p:nvSpPr>
          <p:cNvPr id="5" name="Slide Number Placeholder 4">
            <a:extLst>
              <a:ext uri="{FF2B5EF4-FFF2-40B4-BE49-F238E27FC236}">
                <a16:creationId xmlns:a16="http://schemas.microsoft.com/office/drawing/2014/main" id="{EF66CC06-302A-9A74-8DAE-E9D4D0EC96D8}"/>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33</a:t>
            </a:fld>
            <a:endParaRPr lang="en-GB" noProof="0"/>
          </a:p>
        </p:txBody>
      </p:sp>
    </p:spTree>
    <p:extLst>
      <p:ext uri="{BB962C8B-B14F-4D97-AF65-F5344CB8AC3E}">
        <p14:creationId xmlns:p14="http://schemas.microsoft.com/office/powerpoint/2010/main" val="3739091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588DA3-93E5-45B1-B508-9803C8F08DBC}"/>
              </a:ext>
            </a:extLst>
          </p:cNvPr>
          <p:cNvSpPr>
            <a:spLocks noGrp="1"/>
          </p:cNvSpPr>
          <p:nvPr>
            <p:ph type="title"/>
          </p:nvPr>
        </p:nvSpPr>
        <p:spPr>
          <a:xfrm>
            <a:off x="1" y="3937048"/>
            <a:ext cx="6044962" cy="538609"/>
          </a:xfrm>
        </p:spPr>
        <p:txBody>
          <a:bodyPr/>
          <a:lstStyle/>
          <a:p>
            <a:r>
              <a:rPr lang="en-GB" noProof="0"/>
              <a:t>«How to …» hacks</a:t>
            </a:r>
          </a:p>
        </p:txBody>
      </p:sp>
      <p:sp>
        <p:nvSpPr>
          <p:cNvPr id="5" name="Slide Number Placeholder 4">
            <a:extLst>
              <a:ext uri="{FF2B5EF4-FFF2-40B4-BE49-F238E27FC236}">
                <a16:creationId xmlns:a16="http://schemas.microsoft.com/office/drawing/2014/main" id="{B0F67789-4677-1969-DC20-5F671A9B3F59}"/>
              </a:ext>
            </a:extLst>
          </p:cNvPr>
          <p:cNvSpPr>
            <a:spLocks noGrp="1"/>
          </p:cNvSpPr>
          <p:nvPr>
            <p:ph type="sldNum" sz="quarter" idx="4294967295"/>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US" smtClean="0"/>
              <a:pPr/>
              <a:t>34</a:t>
            </a:fld>
            <a:endParaRPr lang="en-GB" noProof="0"/>
          </a:p>
        </p:txBody>
      </p:sp>
    </p:spTree>
    <p:extLst>
      <p:ext uri="{BB962C8B-B14F-4D97-AF65-F5344CB8AC3E}">
        <p14:creationId xmlns:p14="http://schemas.microsoft.com/office/powerpoint/2010/main" val="2970082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41EC-47D7-1FB6-925F-5B2A65364958}"/>
              </a:ext>
            </a:extLst>
          </p:cNvPr>
          <p:cNvSpPr>
            <a:spLocks noGrp="1"/>
          </p:cNvSpPr>
          <p:nvPr>
            <p:ph type="title"/>
          </p:nvPr>
        </p:nvSpPr>
        <p:spPr/>
        <p:txBody>
          <a:bodyPr/>
          <a:lstStyle/>
          <a:p>
            <a:r>
              <a:rPr lang="en-GB" noProof="0" dirty="0"/>
              <a:t>Speak the Language of success: Set your default language</a:t>
            </a:r>
            <a:br>
              <a:rPr lang="en-GB" sz="1800" noProof="0" dirty="0">
                <a:solidFill>
                  <a:schemeClr val="accent1"/>
                </a:solidFill>
              </a:rPr>
            </a:br>
            <a:endParaRPr lang="en-GB" sz="1800" noProof="0" dirty="0">
              <a:solidFill>
                <a:schemeClr val="accent1"/>
              </a:solidFill>
            </a:endParaRPr>
          </a:p>
        </p:txBody>
      </p:sp>
      <p:sp>
        <p:nvSpPr>
          <p:cNvPr id="5" name="Text Placeholder 4">
            <a:extLst>
              <a:ext uri="{FF2B5EF4-FFF2-40B4-BE49-F238E27FC236}">
                <a16:creationId xmlns:a16="http://schemas.microsoft.com/office/drawing/2014/main" id="{8C2FDCBE-8A70-62FF-4BE6-835006BE86E0}"/>
              </a:ext>
            </a:extLst>
          </p:cNvPr>
          <p:cNvSpPr>
            <a:spLocks noGrp="1"/>
          </p:cNvSpPr>
          <p:nvPr>
            <p:ph type="body" sz="quarter" idx="13"/>
          </p:nvPr>
        </p:nvSpPr>
        <p:spPr/>
        <p:txBody>
          <a:bodyPr/>
          <a:lstStyle/>
          <a:p>
            <a:pPr lvl="1"/>
            <a:r>
              <a:rPr lang="en-GB" dirty="0"/>
              <a:t>All our PPTs are pre-set with the</a:t>
            </a:r>
            <a:r>
              <a:rPr lang="en-GB" noProof="0" dirty="0"/>
              <a:t> default language </a:t>
            </a:r>
            <a:r>
              <a:rPr lang="en-GB" dirty="0"/>
              <a:t>as</a:t>
            </a:r>
            <a:r>
              <a:rPr lang="en-GB" noProof="0" dirty="0"/>
              <a:t> English. Other languages can be added under </a:t>
            </a:r>
            <a:br>
              <a:rPr lang="en-GB" noProof="0" dirty="0"/>
            </a:br>
            <a:r>
              <a:rPr lang="en-GB" b="1" noProof="0" dirty="0"/>
              <a:t>File </a:t>
            </a:r>
            <a:r>
              <a:rPr lang="en-GB" b="1" noProof="0" dirty="0">
                <a:sym typeface="Webdings" panose="05030102010509060703" pitchFamily="18" charset="2"/>
              </a:rPr>
              <a:t>→</a:t>
            </a:r>
            <a:r>
              <a:rPr lang="en-GB" b="1" noProof="0" dirty="0"/>
              <a:t> Options </a:t>
            </a:r>
            <a:r>
              <a:rPr lang="en-GB" b="1" noProof="0" dirty="0">
                <a:sym typeface="Webdings" panose="05030102010509060703" pitchFamily="18" charset="2"/>
              </a:rPr>
              <a:t>→</a:t>
            </a:r>
            <a:r>
              <a:rPr lang="en-GB" b="1" noProof="0" dirty="0"/>
              <a:t> Languages </a:t>
            </a:r>
            <a:r>
              <a:rPr lang="en-GB" b="1" noProof="0" dirty="0">
                <a:sym typeface="Webdings" panose="05030102010509060703" pitchFamily="18" charset="2"/>
              </a:rPr>
              <a:t>→ </a:t>
            </a:r>
            <a:r>
              <a:rPr lang="en-GB" b="1" noProof="0" dirty="0"/>
              <a:t>Office authoring languages and proofing</a:t>
            </a:r>
          </a:p>
          <a:p>
            <a:pPr lvl="1"/>
            <a:r>
              <a:rPr lang="en-GB" noProof="0" dirty="0"/>
              <a:t>The quickest way to change the language for all slides is to </a:t>
            </a:r>
            <a:r>
              <a:rPr lang="en-GB" b="1" noProof="0" dirty="0"/>
              <a:t>activate all text in the outline </a:t>
            </a:r>
            <a:br>
              <a:rPr lang="en-GB" b="1" noProof="0" dirty="0"/>
            </a:br>
            <a:r>
              <a:rPr lang="en-GB" b="1" noProof="0" dirty="0"/>
              <a:t>view </a:t>
            </a:r>
            <a:r>
              <a:rPr lang="en-GB" noProof="0" dirty="0"/>
              <a:t>and then set the desired language using </a:t>
            </a:r>
            <a:r>
              <a:rPr lang="en-GB" b="1" noProof="0" dirty="0"/>
              <a:t>Review menu </a:t>
            </a:r>
            <a:r>
              <a:rPr lang="en-GB" b="1" noProof="0" dirty="0">
                <a:sym typeface="Webdings" panose="05030102010509060703" pitchFamily="18" charset="2"/>
              </a:rPr>
              <a:t>→</a:t>
            </a:r>
            <a:r>
              <a:rPr lang="en-GB" b="1" noProof="0" dirty="0"/>
              <a:t> Set Proofing Language </a:t>
            </a:r>
          </a:p>
          <a:p>
            <a:pPr lvl="1"/>
            <a:r>
              <a:rPr lang="en-GB" noProof="0" dirty="0"/>
              <a:t>The Proofing Language </a:t>
            </a:r>
            <a:r>
              <a:rPr lang="en-GB" b="1" noProof="0" dirty="0"/>
              <a:t>in diagrams and graphics, etc. must be changed manually. </a:t>
            </a:r>
            <a:br>
              <a:rPr lang="en-GB" b="1" noProof="0" dirty="0"/>
            </a:br>
            <a:r>
              <a:rPr lang="en-GB" noProof="0" dirty="0"/>
              <a:t>To do this, select the texts in question and then go to </a:t>
            </a:r>
            <a:r>
              <a:rPr lang="en-GB" b="1" noProof="0" dirty="0"/>
              <a:t>Review menu </a:t>
            </a:r>
            <a:r>
              <a:rPr lang="en-GB" b="1" noProof="0" dirty="0">
                <a:sym typeface="Webdings" panose="05030102010509060703" pitchFamily="18" charset="2"/>
              </a:rPr>
              <a:t>→</a:t>
            </a:r>
            <a:r>
              <a:rPr lang="en-GB" b="1" noProof="0" dirty="0"/>
              <a:t> Set Proofing Language </a:t>
            </a:r>
          </a:p>
          <a:p>
            <a:pPr lvl="1"/>
            <a:endParaRPr lang="en-GB" b="1" noProof="0" dirty="0"/>
          </a:p>
        </p:txBody>
      </p:sp>
      <p:sp>
        <p:nvSpPr>
          <p:cNvPr id="4" name="Slide Number Placeholder 3">
            <a:extLst>
              <a:ext uri="{FF2B5EF4-FFF2-40B4-BE49-F238E27FC236}">
                <a16:creationId xmlns:a16="http://schemas.microsoft.com/office/drawing/2014/main" id="{EC56C646-49D3-47EF-10FC-C255B9B62BF7}"/>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35</a:t>
            </a:fld>
            <a:endParaRPr lang="en-US" noProof="0"/>
          </a:p>
        </p:txBody>
      </p:sp>
      <p:pic>
        <p:nvPicPr>
          <p:cNvPr id="19" name="Picture 18">
            <a:extLst>
              <a:ext uri="{FF2B5EF4-FFF2-40B4-BE49-F238E27FC236}">
                <a16:creationId xmlns:a16="http://schemas.microsoft.com/office/drawing/2014/main" id="{94029B6F-A43E-7620-356B-77ABAA67BB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4182" y="4654076"/>
            <a:ext cx="7116038" cy="1241801"/>
          </a:xfrm>
          <a:prstGeom prst="rect">
            <a:avLst/>
          </a:prstGeom>
        </p:spPr>
      </p:pic>
      <p:sp>
        <p:nvSpPr>
          <p:cNvPr id="26" name="Rectangle 25">
            <a:extLst>
              <a:ext uri="{FF2B5EF4-FFF2-40B4-BE49-F238E27FC236}">
                <a16:creationId xmlns:a16="http://schemas.microsoft.com/office/drawing/2014/main" id="{0F0B4476-EAAB-C9AE-88F6-B2C00E7E32BF}"/>
              </a:ext>
            </a:extLst>
          </p:cNvPr>
          <p:cNvSpPr/>
          <p:nvPr/>
        </p:nvSpPr>
        <p:spPr>
          <a:xfrm>
            <a:off x="2138707" y="5150581"/>
            <a:ext cx="896839" cy="149595"/>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80290BC-2A3D-3DC5-1348-87E48D84C6CF}"/>
              </a:ext>
            </a:extLst>
          </p:cNvPr>
          <p:cNvSpPr/>
          <p:nvPr/>
        </p:nvSpPr>
        <p:spPr>
          <a:xfrm>
            <a:off x="2138707" y="4803672"/>
            <a:ext cx="266726" cy="34690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t>
            </a:r>
          </a:p>
        </p:txBody>
      </p:sp>
      <p:sp>
        <p:nvSpPr>
          <p:cNvPr id="28" name="Rectangle 27">
            <a:extLst>
              <a:ext uri="{FF2B5EF4-FFF2-40B4-BE49-F238E27FC236}">
                <a16:creationId xmlns:a16="http://schemas.microsoft.com/office/drawing/2014/main" id="{93A4D813-D737-5F86-D9FA-865ACF820CB6}"/>
              </a:ext>
            </a:extLst>
          </p:cNvPr>
          <p:cNvSpPr/>
          <p:nvPr/>
        </p:nvSpPr>
        <p:spPr>
          <a:xfrm>
            <a:off x="3702108" y="4654077"/>
            <a:ext cx="266726" cy="149596"/>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t>
            </a:r>
          </a:p>
        </p:txBody>
      </p:sp>
      <p:sp>
        <p:nvSpPr>
          <p:cNvPr id="29" name="Oval 28">
            <a:extLst>
              <a:ext uri="{FF2B5EF4-FFF2-40B4-BE49-F238E27FC236}">
                <a16:creationId xmlns:a16="http://schemas.microsoft.com/office/drawing/2014/main" id="{458B3F41-2E57-44D3-8C5C-68A6D0F92D48}"/>
              </a:ext>
            </a:extLst>
          </p:cNvPr>
          <p:cNvSpPr/>
          <p:nvPr/>
        </p:nvSpPr>
        <p:spPr>
          <a:xfrm>
            <a:off x="3691472" y="4328911"/>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1</a:t>
            </a:r>
          </a:p>
        </p:txBody>
      </p:sp>
      <p:sp>
        <p:nvSpPr>
          <p:cNvPr id="30" name="Oval 29">
            <a:extLst>
              <a:ext uri="{FF2B5EF4-FFF2-40B4-BE49-F238E27FC236}">
                <a16:creationId xmlns:a16="http://schemas.microsoft.com/office/drawing/2014/main" id="{E5B61FBF-044B-CD17-F9F7-C2307FE3930D}"/>
              </a:ext>
            </a:extLst>
          </p:cNvPr>
          <p:cNvSpPr/>
          <p:nvPr/>
        </p:nvSpPr>
        <p:spPr>
          <a:xfrm>
            <a:off x="2128070" y="4328911"/>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sp>
        <p:nvSpPr>
          <p:cNvPr id="31" name="Oval 30">
            <a:extLst>
              <a:ext uri="{FF2B5EF4-FFF2-40B4-BE49-F238E27FC236}">
                <a16:creationId xmlns:a16="http://schemas.microsoft.com/office/drawing/2014/main" id="{2E5DE3E1-3A77-555A-9571-01EF8AABDA41}"/>
              </a:ext>
            </a:extLst>
          </p:cNvPr>
          <p:cNvSpPr/>
          <p:nvPr/>
        </p:nvSpPr>
        <p:spPr>
          <a:xfrm>
            <a:off x="1789863" y="508137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Tree>
    <p:extLst>
      <p:ext uri="{BB962C8B-B14F-4D97-AF65-F5344CB8AC3E}">
        <p14:creationId xmlns:p14="http://schemas.microsoft.com/office/powerpoint/2010/main" val="1465659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EB7D-C169-9825-FB1F-AB6CACDB223E}"/>
              </a:ext>
            </a:extLst>
          </p:cNvPr>
          <p:cNvSpPr>
            <a:spLocks noGrp="1"/>
          </p:cNvSpPr>
          <p:nvPr>
            <p:ph type="title"/>
          </p:nvPr>
        </p:nvSpPr>
        <p:spPr/>
        <p:txBody>
          <a:bodyPr/>
          <a:lstStyle/>
          <a:p>
            <a:r>
              <a:rPr lang="en-GB" dirty="0"/>
              <a:t>manage the footer over the master</a:t>
            </a:r>
            <a:endParaRPr lang="en-GB" noProof="0" dirty="0"/>
          </a:p>
        </p:txBody>
      </p:sp>
      <p:sp>
        <p:nvSpPr>
          <p:cNvPr id="5" name="Text Placeholder 4">
            <a:extLst>
              <a:ext uri="{FF2B5EF4-FFF2-40B4-BE49-F238E27FC236}">
                <a16:creationId xmlns:a16="http://schemas.microsoft.com/office/drawing/2014/main" id="{496B6BA2-F189-1608-6A66-C20D8034FED4}"/>
              </a:ext>
            </a:extLst>
          </p:cNvPr>
          <p:cNvSpPr>
            <a:spLocks noGrp="1"/>
          </p:cNvSpPr>
          <p:nvPr>
            <p:ph type="body" sz="quarter" idx="13"/>
          </p:nvPr>
        </p:nvSpPr>
        <p:spPr>
          <a:xfrm>
            <a:off x="432000" y="1703388"/>
            <a:ext cx="4014165" cy="4606925"/>
          </a:xfrm>
        </p:spPr>
        <p:txBody>
          <a:bodyPr/>
          <a:lstStyle/>
          <a:p>
            <a:pPr lvl="1"/>
            <a:r>
              <a:rPr lang="en-GB" noProof="0" dirty="0"/>
              <a:t>Choose </a:t>
            </a:r>
            <a:r>
              <a:rPr lang="en-GB" b="1" noProof="0" dirty="0"/>
              <a:t>Menu → View → Slide Master</a:t>
            </a:r>
            <a:endParaRPr lang="en-GB" b="1" dirty="0"/>
          </a:p>
          <a:p>
            <a:pPr lvl="1"/>
            <a:r>
              <a:rPr lang="en-GB" dirty="0"/>
              <a:t>Change the footer on </a:t>
            </a:r>
            <a:r>
              <a:rPr lang="en-GB" b="1" dirty="0"/>
              <a:t>Slide 1</a:t>
            </a:r>
            <a:r>
              <a:rPr lang="en-GB" dirty="0"/>
              <a:t>. It will be applied on all slides</a:t>
            </a:r>
            <a:endParaRPr lang="en-GB" noProof="0" dirty="0"/>
          </a:p>
          <a:p>
            <a:endParaRPr lang="en-GB" noProof="0" dirty="0"/>
          </a:p>
        </p:txBody>
      </p:sp>
      <p:sp>
        <p:nvSpPr>
          <p:cNvPr id="4" name="Slide Number Placeholder 3">
            <a:extLst>
              <a:ext uri="{FF2B5EF4-FFF2-40B4-BE49-F238E27FC236}">
                <a16:creationId xmlns:a16="http://schemas.microsoft.com/office/drawing/2014/main" id="{2C7FF37A-6605-B00A-0A35-43944BCD278C}"/>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36</a:t>
            </a:fld>
            <a:endParaRPr lang="en-US" noProof="0"/>
          </a:p>
        </p:txBody>
      </p:sp>
      <p:pic>
        <p:nvPicPr>
          <p:cNvPr id="7" name="Picture 6">
            <a:extLst>
              <a:ext uri="{FF2B5EF4-FFF2-40B4-BE49-F238E27FC236}">
                <a16:creationId xmlns:a16="http://schemas.microsoft.com/office/drawing/2014/main" id="{3BE3B140-D5AB-515F-D94C-9610E5860787}"/>
              </a:ext>
            </a:extLst>
          </p:cNvPr>
          <p:cNvPicPr>
            <a:picLocks noChangeAspect="1"/>
          </p:cNvPicPr>
          <p:nvPr/>
        </p:nvPicPr>
        <p:blipFill>
          <a:blip r:embed="rId2"/>
          <a:stretch>
            <a:fillRect/>
          </a:stretch>
        </p:blipFill>
        <p:spPr>
          <a:xfrm>
            <a:off x="4930458" y="1709680"/>
            <a:ext cx="6829542" cy="999964"/>
          </a:xfrm>
          <a:prstGeom prst="rect">
            <a:avLst/>
          </a:prstGeom>
        </p:spPr>
      </p:pic>
      <p:pic>
        <p:nvPicPr>
          <p:cNvPr id="10" name="Picture 9">
            <a:extLst>
              <a:ext uri="{FF2B5EF4-FFF2-40B4-BE49-F238E27FC236}">
                <a16:creationId xmlns:a16="http://schemas.microsoft.com/office/drawing/2014/main" id="{99C2EB79-2A89-8AAA-A62F-EA22DDE94808}"/>
              </a:ext>
            </a:extLst>
          </p:cNvPr>
          <p:cNvPicPr>
            <a:picLocks noChangeAspect="1"/>
          </p:cNvPicPr>
          <p:nvPr/>
        </p:nvPicPr>
        <p:blipFill>
          <a:blip r:embed="rId3"/>
          <a:stretch>
            <a:fillRect/>
          </a:stretch>
        </p:blipFill>
        <p:spPr>
          <a:xfrm>
            <a:off x="4930458" y="3087149"/>
            <a:ext cx="6851989" cy="3223164"/>
          </a:xfrm>
          <a:prstGeom prst="rect">
            <a:avLst/>
          </a:prstGeom>
        </p:spPr>
      </p:pic>
      <p:sp>
        <p:nvSpPr>
          <p:cNvPr id="13" name="Rectangle 12">
            <a:extLst>
              <a:ext uri="{FF2B5EF4-FFF2-40B4-BE49-F238E27FC236}">
                <a16:creationId xmlns:a16="http://schemas.microsoft.com/office/drawing/2014/main" id="{16580C8D-2619-1468-4599-9D7D5CDECC35}"/>
              </a:ext>
            </a:extLst>
          </p:cNvPr>
          <p:cNvSpPr/>
          <p:nvPr/>
        </p:nvSpPr>
        <p:spPr>
          <a:xfrm>
            <a:off x="9309948" y="1644854"/>
            <a:ext cx="853055" cy="35111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13">
            <a:extLst>
              <a:ext uri="{FF2B5EF4-FFF2-40B4-BE49-F238E27FC236}">
                <a16:creationId xmlns:a16="http://schemas.microsoft.com/office/drawing/2014/main" id="{5BAB0D2F-04F4-D89A-72BA-EEC6C5C7423F}"/>
              </a:ext>
            </a:extLst>
          </p:cNvPr>
          <p:cNvSpPr/>
          <p:nvPr/>
        </p:nvSpPr>
        <p:spPr>
          <a:xfrm>
            <a:off x="6267148" y="1820413"/>
            <a:ext cx="651445" cy="71346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tangle 14">
            <a:extLst>
              <a:ext uri="{FF2B5EF4-FFF2-40B4-BE49-F238E27FC236}">
                <a16:creationId xmlns:a16="http://schemas.microsoft.com/office/drawing/2014/main" id="{88D4833E-07ED-CDC3-E1F3-E956C93FEB1A}"/>
              </a:ext>
            </a:extLst>
          </p:cNvPr>
          <p:cNvSpPr/>
          <p:nvPr/>
        </p:nvSpPr>
        <p:spPr>
          <a:xfrm>
            <a:off x="4793032" y="3045981"/>
            <a:ext cx="1302968" cy="73280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15">
            <a:extLst>
              <a:ext uri="{FF2B5EF4-FFF2-40B4-BE49-F238E27FC236}">
                <a16:creationId xmlns:a16="http://schemas.microsoft.com/office/drawing/2014/main" id="{36ABBA86-AD58-80E5-5A80-F7872CA764D3}"/>
              </a:ext>
            </a:extLst>
          </p:cNvPr>
          <p:cNvSpPr/>
          <p:nvPr/>
        </p:nvSpPr>
        <p:spPr>
          <a:xfrm>
            <a:off x="6592870" y="5979479"/>
            <a:ext cx="1052836" cy="37200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09005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615DAB5-285B-B083-EAC4-B3048449663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78960" y="3190867"/>
            <a:ext cx="5275862" cy="2457563"/>
          </a:xfrm>
          <a:prstGeom prst="rect">
            <a:avLst/>
          </a:prstGeom>
        </p:spPr>
      </p:pic>
      <p:pic>
        <p:nvPicPr>
          <p:cNvPr id="7" name="Picture 6">
            <a:extLst>
              <a:ext uri="{FF2B5EF4-FFF2-40B4-BE49-F238E27FC236}">
                <a16:creationId xmlns:a16="http://schemas.microsoft.com/office/drawing/2014/main" id="{8FFFAE37-7F99-67CC-F06B-4C679BA50CD1}"/>
              </a:ext>
            </a:extLst>
          </p:cNvPr>
          <p:cNvPicPr>
            <a:picLocks noChangeAspect="1"/>
          </p:cNvPicPr>
          <p:nvPr/>
        </p:nvPicPr>
        <p:blipFill>
          <a:blip r:embed="rId3"/>
          <a:stretch>
            <a:fillRect/>
          </a:stretch>
        </p:blipFill>
        <p:spPr>
          <a:xfrm>
            <a:off x="423455" y="3190867"/>
            <a:ext cx="2651582" cy="2457563"/>
          </a:xfrm>
          <a:prstGeom prst="rect">
            <a:avLst/>
          </a:prstGeom>
        </p:spPr>
      </p:pic>
      <p:sp>
        <p:nvSpPr>
          <p:cNvPr id="2" name="Title 1">
            <a:extLst>
              <a:ext uri="{FF2B5EF4-FFF2-40B4-BE49-F238E27FC236}">
                <a16:creationId xmlns:a16="http://schemas.microsoft.com/office/drawing/2014/main" id="{36EB96C4-39E2-5B5A-CF80-EDA517D9105B}"/>
              </a:ext>
            </a:extLst>
          </p:cNvPr>
          <p:cNvSpPr>
            <a:spLocks noGrp="1"/>
          </p:cNvSpPr>
          <p:nvPr>
            <p:ph type="title"/>
          </p:nvPr>
        </p:nvSpPr>
        <p:spPr/>
        <p:txBody>
          <a:bodyPr/>
          <a:lstStyle/>
          <a:p>
            <a:r>
              <a:rPr lang="en-GB" b="0" noProof="0"/>
              <a:t>inserting images in placeholders has never been simpler</a:t>
            </a:r>
            <a:endParaRPr lang="en-GB" noProof="0"/>
          </a:p>
        </p:txBody>
      </p:sp>
      <p:sp>
        <p:nvSpPr>
          <p:cNvPr id="5" name="Text Placeholder 4">
            <a:extLst>
              <a:ext uri="{FF2B5EF4-FFF2-40B4-BE49-F238E27FC236}">
                <a16:creationId xmlns:a16="http://schemas.microsoft.com/office/drawing/2014/main" id="{077EB2AF-281B-C2E2-0DC1-FA3A3EC2F2A2}"/>
              </a:ext>
            </a:extLst>
          </p:cNvPr>
          <p:cNvSpPr>
            <a:spLocks noGrp="1"/>
          </p:cNvSpPr>
          <p:nvPr>
            <p:ph type="body" sz="quarter" idx="13"/>
          </p:nvPr>
        </p:nvSpPr>
        <p:spPr/>
        <p:txBody>
          <a:bodyPr/>
          <a:lstStyle/>
          <a:p>
            <a:pPr lvl="1"/>
            <a:r>
              <a:rPr lang="en-GB" noProof="0"/>
              <a:t>Images can be inserted into an image placeholder by clicking on the </a:t>
            </a:r>
            <a:r>
              <a:rPr lang="en-GB" b="1" noProof="0"/>
              <a:t>Insert Picture Button</a:t>
            </a:r>
            <a:endParaRPr lang="en-GB" noProof="0"/>
          </a:p>
          <a:p>
            <a:pPr lvl="1"/>
            <a:r>
              <a:rPr lang="en-GB" noProof="0"/>
              <a:t>Images can be inserted into a placeholder in the </a:t>
            </a:r>
            <a:r>
              <a:rPr lang="en-GB" b="1" noProof="0"/>
              <a:t>Menu → Insert → Pictures → Insert Picture </a:t>
            </a:r>
            <a:r>
              <a:rPr lang="en-GB" b="1" noProof="0" err="1"/>
              <a:t>Fro</a:t>
            </a:r>
            <a:r>
              <a:rPr lang="en-GB" b="1"/>
              <a:t>m</a:t>
            </a:r>
            <a:endParaRPr lang="en-GB" noProof="0"/>
          </a:p>
          <a:p>
            <a:pPr lvl="1"/>
            <a:r>
              <a:rPr lang="en-GB" noProof="0"/>
              <a:t>Images can be copied into an active placeholder using </a:t>
            </a:r>
            <a:r>
              <a:rPr lang="en-GB" b="1" noProof="0"/>
              <a:t>Copy &amp; Paste. </a:t>
            </a:r>
          </a:p>
          <a:p>
            <a:endParaRPr lang="en-GB" noProof="0"/>
          </a:p>
        </p:txBody>
      </p:sp>
      <p:sp>
        <p:nvSpPr>
          <p:cNvPr id="4" name="Slide Number Placeholder 3">
            <a:extLst>
              <a:ext uri="{FF2B5EF4-FFF2-40B4-BE49-F238E27FC236}">
                <a16:creationId xmlns:a16="http://schemas.microsoft.com/office/drawing/2014/main" id="{B6F010D9-0D24-6ADB-7952-B7AD761DDFC4}"/>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37</a:t>
            </a:fld>
            <a:endParaRPr lang="en-US" noProof="0"/>
          </a:p>
        </p:txBody>
      </p:sp>
      <p:sp>
        <p:nvSpPr>
          <p:cNvPr id="10" name="Ellipse 19">
            <a:extLst>
              <a:ext uri="{FF2B5EF4-FFF2-40B4-BE49-F238E27FC236}">
                <a16:creationId xmlns:a16="http://schemas.microsoft.com/office/drawing/2014/main" id="{87221D5A-B976-B8DB-568E-DA44B41619C5}"/>
              </a:ext>
            </a:extLst>
          </p:cNvPr>
          <p:cNvSpPr/>
          <p:nvPr/>
        </p:nvSpPr>
        <p:spPr>
          <a:xfrm>
            <a:off x="1294041" y="3993980"/>
            <a:ext cx="795576" cy="79557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20">
            <a:extLst>
              <a:ext uri="{FF2B5EF4-FFF2-40B4-BE49-F238E27FC236}">
                <a16:creationId xmlns:a16="http://schemas.microsoft.com/office/drawing/2014/main" id="{E344957A-C649-D680-DA9B-25DC4BE1B3F2}"/>
              </a:ext>
            </a:extLst>
          </p:cNvPr>
          <p:cNvCxnSpPr>
            <a:cxnSpLocks/>
            <a:stCxn id="10" idx="6"/>
          </p:cNvCxnSpPr>
          <p:nvPr/>
        </p:nvCxnSpPr>
        <p:spPr>
          <a:xfrm>
            <a:off x="2089617" y="4391768"/>
            <a:ext cx="122234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extfeld 21">
            <a:extLst>
              <a:ext uri="{FF2B5EF4-FFF2-40B4-BE49-F238E27FC236}">
                <a16:creationId xmlns:a16="http://schemas.microsoft.com/office/drawing/2014/main" id="{ACF047CA-C43B-55C1-F1A1-405928B83737}"/>
              </a:ext>
            </a:extLst>
          </p:cNvPr>
          <p:cNvSpPr txBox="1"/>
          <p:nvPr/>
        </p:nvSpPr>
        <p:spPr>
          <a:xfrm>
            <a:off x="3311963" y="4268657"/>
            <a:ext cx="1754593" cy="246221"/>
          </a:xfrm>
          <a:prstGeom prst="rect">
            <a:avLst/>
          </a:prstGeom>
          <a:noFill/>
        </p:spPr>
        <p:txBody>
          <a:bodyPr wrap="square">
            <a:spAutoFit/>
          </a:bodyPr>
          <a:lstStyle/>
          <a:p>
            <a:r>
              <a:rPr lang="de-DE" sz="1000" b="1"/>
              <a:t>Insert Picture Button. </a:t>
            </a:r>
            <a:endParaRPr lang="de-DE" sz="1000"/>
          </a:p>
        </p:txBody>
      </p:sp>
      <p:sp>
        <p:nvSpPr>
          <p:cNvPr id="16" name="Rectangle 15">
            <a:extLst>
              <a:ext uri="{FF2B5EF4-FFF2-40B4-BE49-F238E27FC236}">
                <a16:creationId xmlns:a16="http://schemas.microsoft.com/office/drawing/2014/main" id="{7EBB59D3-8425-F973-3B87-E4BA2B594C59}"/>
              </a:ext>
            </a:extLst>
          </p:cNvPr>
          <p:cNvSpPr/>
          <p:nvPr/>
        </p:nvSpPr>
        <p:spPr>
          <a:xfrm>
            <a:off x="6709967" y="3190867"/>
            <a:ext cx="853055" cy="35111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16B113E0-786A-F415-0AFB-F83491C0E2E5}"/>
              </a:ext>
            </a:extLst>
          </p:cNvPr>
          <p:cNvSpPr/>
          <p:nvPr/>
        </p:nvSpPr>
        <p:spPr>
          <a:xfrm>
            <a:off x="7262752" y="3531281"/>
            <a:ext cx="588476" cy="86048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6FA6AA41-4F6F-91DC-E425-6BB976609887}"/>
              </a:ext>
            </a:extLst>
          </p:cNvPr>
          <p:cNvSpPr/>
          <p:nvPr/>
        </p:nvSpPr>
        <p:spPr>
          <a:xfrm>
            <a:off x="7346730" y="4683601"/>
            <a:ext cx="1608083" cy="35111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45954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56C319-B8B3-8D8B-3347-71A550DCD63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06970" y="1694021"/>
            <a:ext cx="2255482" cy="1292037"/>
          </a:xfrm>
          <a:prstGeom prst="rect">
            <a:avLst/>
          </a:prstGeom>
        </p:spPr>
      </p:pic>
      <p:sp>
        <p:nvSpPr>
          <p:cNvPr id="2" name="Title 1">
            <a:extLst>
              <a:ext uri="{FF2B5EF4-FFF2-40B4-BE49-F238E27FC236}">
                <a16:creationId xmlns:a16="http://schemas.microsoft.com/office/drawing/2014/main" id="{36EB96C4-39E2-5B5A-CF80-EDA517D9105B}"/>
              </a:ext>
            </a:extLst>
          </p:cNvPr>
          <p:cNvSpPr>
            <a:spLocks noGrp="1"/>
          </p:cNvSpPr>
          <p:nvPr>
            <p:ph type="title"/>
          </p:nvPr>
        </p:nvSpPr>
        <p:spPr>
          <a:xfrm>
            <a:off x="432000" y="375623"/>
            <a:ext cx="11329200" cy="900000"/>
          </a:xfrm>
        </p:spPr>
        <p:txBody>
          <a:bodyPr/>
          <a:lstStyle/>
          <a:p>
            <a:r>
              <a:rPr lang="en-GB" b="0" noProof="0"/>
              <a:t>Master your </a:t>
            </a:r>
            <a:r>
              <a:rPr lang="en-GB" b="0" noProof="0" err="1"/>
              <a:t>Imag</a:t>
            </a:r>
            <a:r>
              <a:rPr lang="en-GB"/>
              <a:t>e: m</a:t>
            </a:r>
            <a:r>
              <a:rPr lang="en-GB" b="0" noProof="0" err="1"/>
              <a:t>ove</a:t>
            </a:r>
            <a:r>
              <a:rPr lang="en-GB" b="0" noProof="0"/>
              <a:t> and scale images in the placeholder</a:t>
            </a:r>
            <a:endParaRPr lang="en-GB" noProof="0"/>
          </a:p>
        </p:txBody>
      </p:sp>
      <p:sp>
        <p:nvSpPr>
          <p:cNvPr id="5" name="Text Placeholder 4">
            <a:extLst>
              <a:ext uri="{FF2B5EF4-FFF2-40B4-BE49-F238E27FC236}">
                <a16:creationId xmlns:a16="http://schemas.microsoft.com/office/drawing/2014/main" id="{077EB2AF-281B-C2E2-0DC1-FA3A3EC2F2A2}"/>
              </a:ext>
            </a:extLst>
          </p:cNvPr>
          <p:cNvSpPr>
            <a:spLocks noGrp="1"/>
          </p:cNvSpPr>
          <p:nvPr>
            <p:ph type="body" sz="quarter" idx="13"/>
          </p:nvPr>
        </p:nvSpPr>
        <p:spPr/>
        <p:txBody>
          <a:bodyPr/>
          <a:lstStyle/>
          <a:p>
            <a:pPr lvl="1"/>
            <a:r>
              <a:rPr lang="en-GB"/>
              <a:t>Activate the </a:t>
            </a:r>
            <a:r>
              <a:rPr lang="en-GB" noProof="0"/>
              <a:t>picture placeholder by clicking on it, and watch</a:t>
            </a:r>
            <a:r>
              <a:rPr lang="en-GB"/>
              <a:t> </a:t>
            </a:r>
            <a:r>
              <a:rPr lang="en-GB" noProof="0"/>
              <a:t>8 round image markings appear.</a:t>
            </a:r>
          </a:p>
          <a:p>
            <a:pPr lvl="1"/>
            <a:r>
              <a:rPr lang="en-GB"/>
              <a:t>Access the </a:t>
            </a:r>
            <a:r>
              <a:rPr lang="en-GB" b="1"/>
              <a:t>P</a:t>
            </a:r>
            <a:r>
              <a:rPr lang="en-GB" b="1" noProof="0" err="1"/>
              <a:t>icture</a:t>
            </a:r>
            <a:r>
              <a:rPr lang="en-GB" b="1" noProof="0"/>
              <a:t> Format </a:t>
            </a:r>
            <a:r>
              <a:rPr lang="en-GB" noProof="0"/>
              <a:t>tab in the </a:t>
            </a:r>
            <a:r>
              <a:rPr lang="en-GB" b="1" noProof="0"/>
              <a:t>Menu Bar </a:t>
            </a:r>
            <a:r>
              <a:rPr lang="en-GB" noProof="0"/>
              <a:t>.</a:t>
            </a:r>
          </a:p>
          <a:p>
            <a:pPr lvl="1"/>
            <a:r>
              <a:rPr lang="en-GB" noProof="0"/>
              <a:t>Click on the </a:t>
            </a:r>
            <a:r>
              <a:rPr lang="en-GB" b="1" noProof="0"/>
              <a:t>Crop</a:t>
            </a:r>
            <a:r>
              <a:rPr lang="en-GB" noProof="0"/>
              <a:t> button then </a:t>
            </a:r>
            <a:r>
              <a:rPr lang="en-GB" b="1" noProof="0"/>
              <a:t>Size </a:t>
            </a:r>
            <a:r>
              <a:rPr lang="en-GB" noProof="0"/>
              <a:t>field to reveal masked areas of the image. </a:t>
            </a:r>
          </a:p>
          <a:p>
            <a:pPr lvl="1"/>
            <a:r>
              <a:rPr lang="en-GB"/>
              <a:t>Move the image within the placeholder by clicking on the grey areas and resize it proportionally with the double arrow that appears when you hover over the round markings while pressing </a:t>
            </a:r>
            <a:r>
              <a:rPr lang="en-GB" b="1"/>
              <a:t>Shift</a:t>
            </a:r>
            <a:r>
              <a:rPr lang="en-GB" noProof="0"/>
              <a:t>.</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B6F010D9-0D24-6ADB-7952-B7AD761DDFC4}"/>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38</a:t>
            </a:fld>
            <a:endParaRPr lang="en-US" noProof="0"/>
          </a:p>
        </p:txBody>
      </p:sp>
      <p:pic>
        <p:nvPicPr>
          <p:cNvPr id="9" name="Picture 8">
            <a:extLst>
              <a:ext uri="{FF2B5EF4-FFF2-40B4-BE49-F238E27FC236}">
                <a16:creationId xmlns:a16="http://schemas.microsoft.com/office/drawing/2014/main" id="{D8397DE3-540D-5E68-3621-33E61C5706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06970" y="4626237"/>
            <a:ext cx="2655133" cy="1521188"/>
          </a:xfrm>
          <a:prstGeom prst="rect">
            <a:avLst/>
          </a:prstGeom>
        </p:spPr>
      </p:pic>
      <p:sp>
        <p:nvSpPr>
          <p:cNvPr id="19" name="Ellipse 50">
            <a:extLst>
              <a:ext uri="{FF2B5EF4-FFF2-40B4-BE49-F238E27FC236}">
                <a16:creationId xmlns:a16="http://schemas.microsoft.com/office/drawing/2014/main" id="{F105F687-FA47-266D-A049-09DDDA5E7F17}"/>
              </a:ext>
            </a:extLst>
          </p:cNvPr>
          <p:cNvSpPr/>
          <p:nvPr/>
        </p:nvSpPr>
        <p:spPr>
          <a:xfrm>
            <a:off x="7306363" y="1582458"/>
            <a:ext cx="283438" cy="28343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51">
            <a:extLst>
              <a:ext uri="{FF2B5EF4-FFF2-40B4-BE49-F238E27FC236}">
                <a16:creationId xmlns:a16="http://schemas.microsoft.com/office/drawing/2014/main" id="{7C236577-FE6D-1A40-DEC9-2522E161A845}"/>
              </a:ext>
            </a:extLst>
          </p:cNvPr>
          <p:cNvSpPr/>
          <p:nvPr/>
        </p:nvSpPr>
        <p:spPr>
          <a:xfrm>
            <a:off x="8409324" y="1582458"/>
            <a:ext cx="283438" cy="28343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57">
            <a:extLst>
              <a:ext uri="{FF2B5EF4-FFF2-40B4-BE49-F238E27FC236}">
                <a16:creationId xmlns:a16="http://schemas.microsoft.com/office/drawing/2014/main" id="{07B17E80-6B08-0611-C3F5-F42B092AB732}"/>
              </a:ext>
            </a:extLst>
          </p:cNvPr>
          <p:cNvSpPr/>
          <p:nvPr/>
        </p:nvSpPr>
        <p:spPr>
          <a:xfrm>
            <a:off x="8448049" y="5245112"/>
            <a:ext cx="283438" cy="28343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61">
            <a:extLst>
              <a:ext uri="{FF2B5EF4-FFF2-40B4-BE49-F238E27FC236}">
                <a16:creationId xmlns:a16="http://schemas.microsoft.com/office/drawing/2014/main" id="{BF82D1DD-752A-09C0-10ED-6F5173B7CAC1}"/>
              </a:ext>
            </a:extLst>
          </p:cNvPr>
          <p:cNvSpPr txBox="1"/>
          <p:nvPr/>
        </p:nvSpPr>
        <p:spPr>
          <a:xfrm>
            <a:off x="9081213" y="1585678"/>
            <a:ext cx="1588897" cy="246221"/>
          </a:xfrm>
          <a:prstGeom prst="rect">
            <a:avLst/>
          </a:prstGeom>
          <a:solidFill>
            <a:schemeClr val="bg1"/>
          </a:solidFill>
          <a:ln w="19050">
            <a:solidFill>
              <a:srgbClr val="FFC000"/>
            </a:solidFill>
          </a:ln>
        </p:spPr>
        <p:txBody>
          <a:bodyPr wrap="none">
            <a:spAutoFit/>
          </a:bodyPr>
          <a:lstStyle/>
          <a:p>
            <a:r>
              <a:rPr lang="de-DE" sz="1000"/>
              <a:t>6 </a:t>
            </a:r>
            <a:r>
              <a:rPr lang="de-DE" sz="1000" err="1"/>
              <a:t>round</a:t>
            </a:r>
            <a:r>
              <a:rPr lang="de-DE" sz="1000"/>
              <a:t> </a:t>
            </a:r>
            <a:r>
              <a:rPr lang="de-DE" sz="1000" err="1"/>
              <a:t>image</a:t>
            </a:r>
            <a:r>
              <a:rPr lang="de-DE" sz="1000"/>
              <a:t> </a:t>
            </a:r>
            <a:r>
              <a:rPr lang="de-DE" sz="1000" err="1"/>
              <a:t>markings</a:t>
            </a:r>
            <a:r>
              <a:rPr lang="de-DE" sz="1000"/>
              <a:t> </a:t>
            </a:r>
          </a:p>
        </p:txBody>
      </p:sp>
      <p:sp>
        <p:nvSpPr>
          <p:cNvPr id="23" name="Textfeld 62">
            <a:extLst>
              <a:ext uri="{FF2B5EF4-FFF2-40B4-BE49-F238E27FC236}">
                <a16:creationId xmlns:a16="http://schemas.microsoft.com/office/drawing/2014/main" id="{9EF46038-63DE-8271-B71E-20D2D54469EC}"/>
              </a:ext>
            </a:extLst>
          </p:cNvPr>
          <p:cNvSpPr txBox="1"/>
          <p:nvPr/>
        </p:nvSpPr>
        <p:spPr>
          <a:xfrm>
            <a:off x="9171369" y="5246986"/>
            <a:ext cx="1168910" cy="246221"/>
          </a:xfrm>
          <a:prstGeom prst="rect">
            <a:avLst/>
          </a:prstGeom>
          <a:noFill/>
          <a:ln w="19050">
            <a:solidFill>
              <a:srgbClr val="FFC000"/>
            </a:solidFill>
          </a:ln>
        </p:spPr>
        <p:txBody>
          <a:bodyPr wrap="none">
            <a:spAutoFit/>
          </a:bodyPr>
          <a:lstStyle/>
          <a:p>
            <a:r>
              <a:rPr lang="de-DE" sz="1000" err="1"/>
              <a:t>grey</a:t>
            </a:r>
            <a:r>
              <a:rPr lang="de-DE" sz="1000"/>
              <a:t> </a:t>
            </a:r>
            <a:r>
              <a:rPr lang="de-DE" sz="1000" err="1"/>
              <a:t>image</a:t>
            </a:r>
            <a:r>
              <a:rPr lang="de-DE" sz="1000"/>
              <a:t> </a:t>
            </a:r>
            <a:r>
              <a:rPr lang="de-DE" sz="1000" err="1"/>
              <a:t>areas</a:t>
            </a:r>
            <a:endParaRPr lang="de-DE" sz="1000"/>
          </a:p>
        </p:txBody>
      </p:sp>
      <p:cxnSp>
        <p:nvCxnSpPr>
          <p:cNvPr id="24" name="Gerader Verbinder 63">
            <a:extLst>
              <a:ext uri="{FF2B5EF4-FFF2-40B4-BE49-F238E27FC236}">
                <a16:creationId xmlns:a16="http://schemas.microsoft.com/office/drawing/2014/main" id="{DE90C06C-B685-03E7-E5DF-8624DFE85161}"/>
              </a:ext>
            </a:extLst>
          </p:cNvPr>
          <p:cNvCxnSpPr>
            <a:cxnSpLocks/>
          </p:cNvCxnSpPr>
          <p:nvPr/>
        </p:nvCxnSpPr>
        <p:spPr>
          <a:xfrm>
            <a:off x="8689773" y="1724177"/>
            <a:ext cx="39144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Gerader Verbinder 64">
            <a:extLst>
              <a:ext uri="{FF2B5EF4-FFF2-40B4-BE49-F238E27FC236}">
                <a16:creationId xmlns:a16="http://schemas.microsoft.com/office/drawing/2014/main" id="{9EC0633C-6339-8EF6-DCA4-B9B5B8B070B3}"/>
              </a:ext>
            </a:extLst>
          </p:cNvPr>
          <p:cNvCxnSpPr>
            <a:cxnSpLocks/>
          </p:cNvCxnSpPr>
          <p:nvPr/>
        </p:nvCxnSpPr>
        <p:spPr>
          <a:xfrm>
            <a:off x="8721961" y="5386831"/>
            <a:ext cx="44940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Grafik 59">
            <a:extLst>
              <a:ext uri="{FF2B5EF4-FFF2-40B4-BE49-F238E27FC236}">
                <a16:creationId xmlns:a16="http://schemas.microsoft.com/office/drawing/2014/main" id="{A83803AC-0752-A0F2-A369-8366182E25A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3033" t="22740" r="14051" b="4344"/>
          <a:stretch/>
        </p:blipFill>
        <p:spPr>
          <a:xfrm>
            <a:off x="8687570" y="5812883"/>
            <a:ext cx="489012" cy="513900"/>
          </a:xfrm>
          <a:prstGeom prst="ellipse">
            <a:avLst/>
          </a:prstGeom>
          <a:ln w="19050" cap="rnd">
            <a:solidFill>
              <a:srgbClr val="FFC000"/>
            </a:solidFill>
          </a:ln>
          <a:effectLst>
            <a:outerShdw blurRad="381000" dist="292100" dir="5400000" sx="-80000" sy="-18000" rotWithShape="0">
              <a:srgbClr val="000000">
                <a:alpha val="22000"/>
              </a:srgbClr>
            </a:outerShdw>
          </a:effectLst>
        </p:spPr>
      </p:pic>
      <p:sp>
        <p:nvSpPr>
          <p:cNvPr id="32" name="Pfeil: nach links und rechts 60">
            <a:extLst>
              <a:ext uri="{FF2B5EF4-FFF2-40B4-BE49-F238E27FC236}">
                <a16:creationId xmlns:a16="http://schemas.microsoft.com/office/drawing/2014/main" id="{4BC47B7C-53D9-663D-AF0D-A666035F10BB}"/>
              </a:ext>
            </a:extLst>
          </p:cNvPr>
          <p:cNvSpPr>
            <a:spLocks noChangeAspect="1"/>
          </p:cNvSpPr>
          <p:nvPr/>
        </p:nvSpPr>
        <p:spPr>
          <a:xfrm rot="2700000">
            <a:off x="8800054" y="6009601"/>
            <a:ext cx="264044" cy="120462"/>
          </a:xfrm>
          <a:prstGeom prst="leftRightArrow">
            <a:avLst>
              <a:gd name="adj1" fmla="val 24708"/>
              <a:gd name="adj2" fmla="val 50000"/>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67">
            <a:extLst>
              <a:ext uri="{FF2B5EF4-FFF2-40B4-BE49-F238E27FC236}">
                <a16:creationId xmlns:a16="http://schemas.microsoft.com/office/drawing/2014/main" id="{FB4C00F4-541D-78A1-91E3-44D435275636}"/>
              </a:ext>
            </a:extLst>
          </p:cNvPr>
          <p:cNvSpPr txBox="1"/>
          <p:nvPr/>
        </p:nvSpPr>
        <p:spPr>
          <a:xfrm>
            <a:off x="9568022" y="5946723"/>
            <a:ext cx="2157963" cy="246221"/>
          </a:xfrm>
          <a:prstGeom prst="rect">
            <a:avLst/>
          </a:prstGeom>
          <a:noFill/>
          <a:ln w="19050">
            <a:solidFill>
              <a:srgbClr val="FFC000"/>
            </a:solidFill>
          </a:ln>
        </p:spPr>
        <p:txBody>
          <a:bodyPr wrap="none">
            <a:spAutoFit/>
          </a:bodyPr>
          <a:lstStyle/>
          <a:p>
            <a:r>
              <a:rPr lang="de-DE" sz="1000" err="1"/>
              <a:t>image</a:t>
            </a:r>
            <a:r>
              <a:rPr lang="de-DE" sz="1000"/>
              <a:t> </a:t>
            </a:r>
            <a:r>
              <a:rPr lang="de-DE" sz="1000" err="1"/>
              <a:t>markings</a:t>
            </a:r>
            <a:r>
              <a:rPr lang="de-DE" sz="1000"/>
              <a:t> </a:t>
            </a:r>
            <a:r>
              <a:rPr lang="de-DE" sz="1000" err="1"/>
              <a:t>with</a:t>
            </a:r>
            <a:r>
              <a:rPr lang="de-DE" sz="1000"/>
              <a:t> double </a:t>
            </a:r>
            <a:r>
              <a:rPr lang="de-DE" sz="1000" err="1"/>
              <a:t>arrow</a:t>
            </a:r>
            <a:r>
              <a:rPr lang="de-DE" sz="1000"/>
              <a:t> </a:t>
            </a:r>
          </a:p>
        </p:txBody>
      </p:sp>
      <p:cxnSp>
        <p:nvCxnSpPr>
          <p:cNvPr id="30" name="Gerader Verbinder 68">
            <a:extLst>
              <a:ext uri="{FF2B5EF4-FFF2-40B4-BE49-F238E27FC236}">
                <a16:creationId xmlns:a16="http://schemas.microsoft.com/office/drawing/2014/main" id="{B10176B4-9FD7-9640-A9A8-B6BF13F20496}"/>
              </a:ext>
            </a:extLst>
          </p:cNvPr>
          <p:cNvCxnSpPr>
            <a:cxnSpLocks/>
          </p:cNvCxnSpPr>
          <p:nvPr/>
        </p:nvCxnSpPr>
        <p:spPr>
          <a:xfrm>
            <a:off x="9176582" y="6069834"/>
            <a:ext cx="39144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Ellipse 50">
            <a:extLst>
              <a:ext uri="{FF2B5EF4-FFF2-40B4-BE49-F238E27FC236}">
                <a16:creationId xmlns:a16="http://schemas.microsoft.com/office/drawing/2014/main" id="{E42F1303-192A-1FED-4D30-EE33234C3740}"/>
              </a:ext>
            </a:extLst>
          </p:cNvPr>
          <p:cNvSpPr/>
          <p:nvPr/>
        </p:nvSpPr>
        <p:spPr>
          <a:xfrm>
            <a:off x="6203402" y="1582458"/>
            <a:ext cx="283438" cy="28343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50">
            <a:extLst>
              <a:ext uri="{FF2B5EF4-FFF2-40B4-BE49-F238E27FC236}">
                <a16:creationId xmlns:a16="http://schemas.microsoft.com/office/drawing/2014/main" id="{19DDA949-947E-EC0A-FE25-7C613A70974B}"/>
              </a:ext>
            </a:extLst>
          </p:cNvPr>
          <p:cNvSpPr/>
          <p:nvPr/>
        </p:nvSpPr>
        <p:spPr>
          <a:xfrm>
            <a:off x="7306363" y="2811697"/>
            <a:ext cx="283438" cy="28343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51">
            <a:extLst>
              <a:ext uri="{FF2B5EF4-FFF2-40B4-BE49-F238E27FC236}">
                <a16:creationId xmlns:a16="http://schemas.microsoft.com/office/drawing/2014/main" id="{14D7B9F7-BC5A-8F18-57B1-9F0406216F90}"/>
              </a:ext>
            </a:extLst>
          </p:cNvPr>
          <p:cNvSpPr/>
          <p:nvPr/>
        </p:nvSpPr>
        <p:spPr>
          <a:xfrm>
            <a:off x="8409324" y="2811697"/>
            <a:ext cx="283438" cy="28343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Ellipse 50">
            <a:extLst>
              <a:ext uri="{FF2B5EF4-FFF2-40B4-BE49-F238E27FC236}">
                <a16:creationId xmlns:a16="http://schemas.microsoft.com/office/drawing/2014/main" id="{1424679F-E004-FFE5-0797-EB9B3675F24A}"/>
              </a:ext>
            </a:extLst>
          </p:cNvPr>
          <p:cNvSpPr/>
          <p:nvPr/>
        </p:nvSpPr>
        <p:spPr>
          <a:xfrm>
            <a:off x="6203402" y="2811697"/>
            <a:ext cx="283438" cy="28343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7" name="Group 36">
            <a:extLst>
              <a:ext uri="{FF2B5EF4-FFF2-40B4-BE49-F238E27FC236}">
                <a16:creationId xmlns:a16="http://schemas.microsoft.com/office/drawing/2014/main" id="{43B5B41A-C8F8-D462-4B0C-F39E69D91D05}"/>
              </a:ext>
            </a:extLst>
          </p:cNvPr>
          <p:cNvGrpSpPr/>
          <p:nvPr/>
        </p:nvGrpSpPr>
        <p:grpSpPr>
          <a:xfrm>
            <a:off x="6345123" y="3187964"/>
            <a:ext cx="5085150" cy="1080000"/>
            <a:chOff x="5141738" y="3015115"/>
            <a:chExt cx="5085150" cy="1080000"/>
          </a:xfrm>
        </p:grpSpPr>
        <p:pic>
          <p:nvPicPr>
            <p:cNvPr id="38" name="Picture 37">
              <a:extLst>
                <a:ext uri="{FF2B5EF4-FFF2-40B4-BE49-F238E27FC236}">
                  <a16:creationId xmlns:a16="http://schemas.microsoft.com/office/drawing/2014/main" id="{E3D88904-3D11-9275-FA20-CFBED111D91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16801" y="3127937"/>
              <a:ext cx="2810087" cy="854355"/>
            </a:xfrm>
            <a:prstGeom prst="rect">
              <a:avLst/>
            </a:prstGeom>
          </p:spPr>
        </p:pic>
        <p:pic>
          <p:nvPicPr>
            <p:cNvPr id="39" name="Picture 38">
              <a:extLst>
                <a:ext uri="{FF2B5EF4-FFF2-40B4-BE49-F238E27FC236}">
                  <a16:creationId xmlns:a16="http://schemas.microsoft.com/office/drawing/2014/main" id="{706009E1-BDC7-1351-1D10-2CBA26F9797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41738" y="3127937"/>
              <a:ext cx="2317443" cy="854355"/>
            </a:xfrm>
            <a:prstGeom prst="rect">
              <a:avLst/>
            </a:prstGeom>
          </p:spPr>
        </p:pic>
        <p:grpSp>
          <p:nvGrpSpPr>
            <p:cNvPr id="40" name="Group 39">
              <a:extLst>
                <a:ext uri="{FF2B5EF4-FFF2-40B4-BE49-F238E27FC236}">
                  <a16:creationId xmlns:a16="http://schemas.microsoft.com/office/drawing/2014/main" id="{06546DCD-201D-3283-E9E6-D1F98DC3A502}"/>
                </a:ext>
              </a:extLst>
            </p:cNvPr>
            <p:cNvGrpSpPr/>
            <p:nvPr/>
          </p:nvGrpSpPr>
          <p:grpSpPr>
            <a:xfrm rot="813667">
              <a:off x="7330143" y="3015115"/>
              <a:ext cx="173317" cy="1080000"/>
              <a:chOff x="8492564" y="3067005"/>
              <a:chExt cx="173317" cy="1080000"/>
            </a:xfrm>
          </p:grpSpPr>
          <p:sp>
            <p:nvSpPr>
              <p:cNvPr id="41" name="Rectangle 40">
                <a:extLst>
                  <a:ext uri="{FF2B5EF4-FFF2-40B4-BE49-F238E27FC236}">
                    <a16:creationId xmlns:a16="http://schemas.microsoft.com/office/drawing/2014/main" id="{89B81E4E-E451-6695-E6E4-214AFB1BDD37}"/>
                  </a:ext>
                </a:extLst>
              </p:cNvPr>
              <p:cNvSpPr/>
              <p:nvPr/>
            </p:nvSpPr>
            <p:spPr>
              <a:xfrm>
                <a:off x="8492564" y="3158770"/>
                <a:ext cx="173317" cy="896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2" name="Straight Connector 41">
                <a:extLst>
                  <a:ext uri="{FF2B5EF4-FFF2-40B4-BE49-F238E27FC236}">
                    <a16:creationId xmlns:a16="http://schemas.microsoft.com/office/drawing/2014/main" id="{F3CB4C5F-E4AC-705B-D0A1-9F0706F27FEE}"/>
                  </a:ext>
                </a:extLst>
              </p:cNvPr>
              <p:cNvCxnSpPr>
                <a:cxnSpLocks/>
              </p:cNvCxnSpPr>
              <p:nvPr/>
            </p:nvCxnSpPr>
            <p:spPr>
              <a:xfrm>
                <a:off x="8665881" y="3067005"/>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88DE82-DE54-0CDA-C038-F3448F9BB5BC}"/>
                  </a:ext>
                </a:extLst>
              </p:cNvPr>
              <p:cNvCxnSpPr>
                <a:cxnSpLocks/>
              </p:cNvCxnSpPr>
              <p:nvPr/>
            </p:nvCxnSpPr>
            <p:spPr>
              <a:xfrm>
                <a:off x="8492565" y="3067005"/>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44" name="Picture 43">
            <a:extLst>
              <a:ext uri="{FF2B5EF4-FFF2-40B4-BE49-F238E27FC236}">
                <a16:creationId xmlns:a16="http://schemas.microsoft.com/office/drawing/2014/main" id="{C9ADDCF4-491C-E099-4AF8-82564929137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669183" y="4169139"/>
            <a:ext cx="1215963" cy="1314145"/>
          </a:xfrm>
          <a:prstGeom prst="rect">
            <a:avLst/>
          </a:prstGeom>
          <a:ln w="9525">
            <a:solidFill>
              <a:schemeClr val="bg2"/>
            </a:solidFill>
          </a:ln>
        </p:spPr>
      </p:pic>
      <p:sp>
        <p:nvSpPr>
          <p:cNvPr id="45" name="Ellipse 50">
            <a:extLst>
              <a:ext uri="{FF2B5EF4-FFF2-40B4-BE49-F238E27FC236}">
                <a16:creationId xmlns:a16="http://schemas.microsoft.com/office/drawing/2014/main" id="{97A8B414-6799-028C-5C26-CD1BF4F3C937}"/>
              </a:ext>
            </a:extLst>
          </p:cNvPr>
          <p:cNvSpPr/>
          <p:nvPr/>
        </p:nvSpPr>
        <p:spPr>
          <a:xfrm>
            <a:off x="10404643" y="3464846"/>
            <a:ext cx="283438" cy="28343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tangle 17">
            <a:extLst>
              <a:ext uri="{FF2B5EF4-FFF2-40B4-BE49-F238E27FC236}">
                <a16:creationId xmlns:a16="http://schemas.microsoft.com/office/drawing/2014/main" id="{C2C3234D-2831-4968-C480-0F5D9F1BB356}"/>
              </a:ext>
            </a:extLst>
          </p:cNvPr>
          <p:cNvSpPr/>
          <p:nvPr/>
        </p:nvSpPr>
        <p:spPr>
          <a:xfrm flipH="1">
            <a:off x="10536796" y="3748284"/>
            <a:ext cx="160304" cy="524945"/>
          </a:xfrm>
          <a:custGeom>
            <a:avLst/>
            <a:gdLst>
              <a:gd name="connsiteX0" fmla="*/ 0 w 705852"/>
              <a:gd name="connsiteY0" fmla="*/ 0 h 112294"/>
              <a:gd name="connsiteX1" fmla="*/ 705852 w 705852"/>
              <a:gd name="connsiteY1" fmla="*/ 0 h 112294"/>
              <a:gd name="connsiteX2" fmla="*/ 705852 w 705852"/>
              <a:gd name="connsiteY2" fmla="*/ 112294 h 112294"/>
              <a:gd name="connsiteX3" fmla="*/ 0 w 705852"/>
              <a:gd name="connsiteY3" fmla="*/ 112294 h 112294"/>
              <a:gd name="connsiteX4" fmla="*/ 0 w 705852"/>
              <a:gd name="connsiteY4" fmla="*/ 0 h 112294"/>
              <a:gd name="connsiteX0" fmla="*/ 0 w 705852"/>
              <a:gd name="connsiteY0" fmla="*/ 0 h 112294"/>
              <a:gd name="connsiteX1" fmla="*/ 705852 w 705852"/>
              <a:gd name="connsiteY1" fmla="*/ 0 h 112294"/>
              <a:gd name="connsiteX2" fmla="*/ 705852 w 705852"/>
              <a:gd name="connsiteY2" fmla="*/ 112294 h 112294"/>
              <a:gd name="connsiteX3" fmla="*/ 0 w 705852"/>
              <a:gd name="connsiteY3" fmla="*/ 112294 h 112294"/>
              <a:gd name="connsiteX4" fmla="*/ 91440 w 705852"/>
              <a:gd name="connsiteY4" fmla="*/ 91440 h 112294"/>
              <a:gd name="connsiteX0" fmla="*/ 0 w 705852"/>
              <a:gd name="connsiteY0" fmla="*/ 0 h 112294"/>
              <a:gd name="connsiteX1" fmla="*/ 705852 w 705852"/>
              <a:gd name="connsiteY1" fmla="*/ 0 h 112294"/>
              <a:gd name="connsiteX2" fmla="*/ 705852 w 705852"/>
              <a:gd name="connsiteY2" fmla="*/ 112294 h 112294"/>
              <a:gd name="connsiteX3" fmla="*/ 0 w 705852"/>
              <a:gd name="connsiteY3" fmla="*/ 112294 h 112294"/>
              <a:gd name="connsiteX0" fmla="*/ 705852 w 705852"/>
              <a:gd name="connsiteY0" fmla="*/ 0 h 112294"/>
              <a:gd name="connsiteX1" fmla="*/ 705852 w 705852"/>
              <a:gd name="connsiteY1" fmla="*/ 112294 h 112294"/>
              <a:gd name="connsiteX2" fmla="*/ 0 w 705852"/>
              <a:gd name="connsiteY2" fmla="*/ 112294 h 112294"/>
            </a:gdLst>
            <a:ahLst/>
            <a:cxnLst>
              <a:cxn ang="0">
                <a:pos x="connsiteX0" y="connsiteY0"/>
              </a:cxn>
              <a:cxn ang="0">
                <a:pos x="connsiteX1" y="connsiteY1"/>
              </a:cxn>
              <a:cxn ang="0">
                <a:pos x="connsiteX2" y="connsiteY2"/>
              </a:cxn>
            </a:cxnLst>
            <a:rect l="l" t="t" r="r" b="b"/>
            <a:pathLst>
              <a:path w="705852" h="112294">
                <a:moveTo>
                  <a:pt x="705852" y="0"/>
                </a:moveTo>
                <a:lnTo>
                  <a:pt x="705852" y="112294"/>
                </a:lnTo>
                <a:lnTo>
                  <a:pt x="0" y="112294"/>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Ellipse 50">
            <a:extLst>
              <a:ext uri="{FF2B5EF4-FFF2-40B4-BE49-F238E27FC236}">
                <a16:creationId xmlns:a16="http://schemas.microsoft.com/office/drawing/2014/main" id="{B6FDB6A9-0611-D230-2072-6884038C403D}"/>
              </a:ext>
            </a:extLst>
          </p:cNvPr>
          <p:cNvSpPr/>
          <p:nvPr/>
        </p:nvSpPr>
        <p:spPr>
          <a:xfrm>
            <a:off x="10705280" y="4173576"/>
            <a:ext cx="218259" cy="218259"/>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tangle 47">
            <a:extLst>
              <a:ext uri="{FF2B5EF4-FFF2-40B4-BE49-F238E27FC236}">
                <a16:creationId xmlns:a16="http://schemas.microsoft.com/office/drawing/2014/main" id="{488264C9-0945-94E6-2870-8286A4A31818}"/>
              </a:ext>
            </a:extLst>
          </p:cNvPr>
          <p:cNvSpPr/>
          <p:nvPr/>
        </p:nvSpPr>
        <p:spPr>
          <a:xfrm>
            <a:off x="7511051" y="3271905"/>
            <a:ext cx="745507" cy="21077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38671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EB7D-C169-9825-FB1F-AB6CACDB223E}"/>
              </a:ext>
            </a:extLst>
          </p:cNvPr>
          <p:cNvSpPr>
            <a:spLocks noGrp="1"/>
          </p:cNvSpPr>
          <p:nvPr>
            <p:ph type="title"/>
          </p:nvPr>
        </p:nvSpPr>
        <p:spPr/>
        <p:txBody>
          <a:bodyPr/>
          <a:lstStyle/>
          <a:p>
            <a:r>
              <a:rPr lang="en-GB"/>
              <a:t>Don’t Let Your image files slow down your presentation: </a:t>
            </a:r>
            <a:r>
              <a:rPr lang="en-GB" noProof="0"/>
              <a:t>Compress images</a:t>
            </a:r>
          </a:p>
        </p:txBody>
      </p:sp>
      <p:sp>
        <p:nvSpPr>
          <p:cNvPr id="5" name="Text Placeholder 4">
            <a:extLst>
              <a:ext uri="{FF2B5EF4-FFF2-40B4-BE49-F238E27FC236}">
                <a16:creationId xmlns:a16="http://schemas.microsoft.com/office/drawing/2014/main" id="{496B6BA2-F189-1608-6A66-C20D8034FED4}"/>
              </a:ext>
            </a:extLst>
          </p:cNvPr>
          <p:cNvSpPr>
            <a:spLocks noGrp="1"/>
          </p:cNvSpPr>
          <p:nvPr>
            <p:ph type="body" sz="quarter" idx="13"/>
          </p:nvPr>
        </p:nvSpPr>
        <p:spPr/>
        <p:txBody>
          <a:bodyPr/>
          <a:lstStyle/>
          <a:p>
            <a:pPr lvl="1"/>
            <a:r>
              <a:rPr lang="en-GB" noProof="0"/>
              <a:t>Simply activate the image by </a:t>
            </a:r>
            <a:r>
              <a:rPr lang="en-GB"/>
              <a:t>clicking on it</a:t>
            </a:r>
            <a:endParaRPr lang="en-GB" noProof="0"/>
          </a:p>
          <a:p>
            <a:pPr lvl="1"/>
            <a:r>
              <a:rPr lang="en-GB" noProof="0"/>
              <a:t>Navigate the </a:t>
            </a:r>
            <a:r>
              <a:rPr lang="en-GB" b="1" noProof="0"/>
              <a:t>Picture Format </a:t>
            </a:r>
            <a:r>
              <a:rPr lang="en-GB" noProof="0"/>
              <a:t>in the menu. And select </a:t>
            </a:r>
            <a:r>
              <a:rPr lang="en-GB" b="1" noProof="0"/>
              <a:t>Compress</a:t>
            </a:r>
            <a:r>
              <a:rPr lang="en-GB" noProof="0"/>
              <a:t> image </a:t>
            </a:r>
            <a:r>
              <a:rPr lang="en-GB"/>
              <a:t>i</a:t>
            </a:r>
            <a:r>
              <a:rPr lang="en-GB" noProof="0"/>
              <a:t>n the </a:t>
            </a:r>
            <a:r>
              <a:rPr lang="en-GB" b="1" noProof="0"/>
              <a:t>Adjust</a:t>
            </a:r>
            <a:r>
              <a:rPr lang="en-GB" noProof="0"/>
              <a:t> section</a:t>
            </a:r>
          </a:p>
          <a:p>
            <a:pPr lvl="1"/>
            <a:r>
              <a:rPr lang="en-GB" noProof="0"/>
              <a:t>In the dialogue box, choose:</a:t>
            </a:r>
          </a:p>
          <a:p>
            <a:pPr lvl="2"/>
            <a:r>
              <a:rPr lang="en-GB" noProof="0"/>
              <a:t>Apply only to this picture</a:t>
            </a:r>
          </a:p>
          <a:p>
            <a:pPr lvl="2"/>
            <a:r>
              <a:rPr lang="en-GB" noProof="0"/>
              <a:t>Delete Cropped areas</a:t>
            </a:r>
          </a:p>
          <a:p>
            <a:pPr lvl="2"/>
            <a:r>
              <a:rPr lang="en-GB" noProof="0"/>
              <a:t>Resolution should be between </a:t>
            </a:r>
            <a:br>
              <a:rPr lang="en-GB" noProof="0"/>
            </a:br>
            <a:r>
              <a:rPr lang="en-GB" noProof="0"/>
              <a:t>150 or 200 PPI</a:t>
            </a:r>
          </a:p>
          <a:p>
            <a:endParaRPr lang="en-GB" noProof="0"/>
          </a:p>
        </p:txBody>
      </p:sp>
      <p:sp>
        <p:nvSpPr>
          <p:cNvPr id="4" name="Slide Number Placeholder 3">
            <a:extLst>
              <a:ext uri="{FF2B5EF4-FFF2-40B4-BE49-F238E27FC236}">
                <a16:creationId xmlns:a16="http://schemas.microsoft.com/office/drawing/2014/main" id="{2C7FF37A-6605-B00A-0A35-43944BCD278C}"/>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39</a:t>
            </a:fld>
            <a:endParaRPr lang="en-US" noProof="0"/>
          </a:p>
        </p:txBody>
      </p:sp>
      <p:grpSp>
        <p:nvGrpSpPr>
          <p:cNvPr id="26" name="Group 25">
            <a:extLst>
              <a:ext uri="{FF2B5EF4-FFF2-40B4-BE49-F238E27FC236}">
                <a16:creationId xmlns:a16="http://schemas.microsoft.com/office/drawing/2014/main" id="{E5F3E5B9-1514-DFEE-A9CA-8E9BC07E1DE7}"/>
              </a:ext>
            </a:extLst>
          </p:cNvPr>
          <p:cNvGrpSpPr/>
          <p:nvPr/>
        </p:nvGrpSpPr>
        <p:grpSpPr>
          <a:xfrm>
            <a:off x="4588670" y="2653408"/>
            <a:ext cx="6840195" cy="1080000"/>
            <a:chOff x="4434762" y="2192926"/>
            <a:chExt cx="6840195" cy="1080000"/>
          </a:xfrm>
        </p:grpSpPr>
        <p:pic>
          <p:nvPicPr>
            <p:cNvPr id="20" name="Picture 19">
              <a:extLst>
                <a:ext uri="{FF2B5EF4-FFF2-40B4-BE49-F238E27FC236}">
                  <a16:creationId xmlns:a16="http://schemas.microsoft.com/office/drawing/2014/main" id="{CD7BE5ED-9865-CF73-22C3-0E803ECC219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34762" y="2352780"/>
              <a:ext cx="3801438" cy="760289"/>
            </a:xfrm>
            <a:prstGeom prst="rect">
              <a:avLst/>
            </a:prstGeom>
          </p:spPr>
        </p:pic>
        <p:pic>
          <p:nvPicPr>
            <p:cNvPr id="21" name="Picture 20">
              <a:extLst>
                <a:ext uri="{FF2B5EF4-FFF2-40B4-BE49-F238E27FC236}">
                  <a16:creationId xmlns:a16="http://schemas.microsoft.com/office/drawing/2014/main" id="{7B7432F5-2983-F132-DE62-E70F91B8542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89285" y="2352780"/>
              <a:ext cx="3085672" cy="760289"/>
            </a:xfrm>
            <a:prstGeom prst="rect">
              <a:avLst/>
            </a:prstGeom>
          </p:spPr>
        </p:pic>
        <p:grpSp>
          <p:nvGrpSpPr>
            <p:cNvPr id="22" name="Group 21">
              <a:extLst>
                <a:ext uri="{FF2B5EF4-FFF2-40B4-BE49-F238E27FC236}">
                  <a16:creationId xmlns:a16="http://schemas.microsoft.com/office/drawing/2014/main" id="{1FA63535-95DE-C8DE-31E4-FACD588704F4}"/>
                </a:ext>
              </a:extLst>
            </p:cNvPr>
            <p:cNvGrpSpPr/>
            <p:nvPr/>
          </p:nvGrpSpPr>
          <p:grpSpPr>
            <a:xfrm rot="813667">
              <a:off x="8145005" y="2192926"/>
              <a:ext cx="173317" cy="1080000"/>
              <a:chOff x="8492564" y="3067005"/>
              <a:chExt cx="173317" cy="1080000"/>
            </a:xfrm>
          </p:grpSpPr>
          <p:sp>
            <p:nvSpPr>
              <p:cNvPr id="23" name="Rectangle 22">
                <a:extLst>
                  <a:ext uri="{FF2B5EF4-FFF2-40B4-BE49-F238E27FC236}">
                    <a16:creationId xmlns:a16="http://schemas.microsoft.com/office/drawing/2014/main" id="{8398FB52-66A8-DFA2-27AC-B00A62A52950}"/>
                  </a:ext>
                </a:extLst>
              </p:cNvPr>
              <p:cNvSpPr/>
              <p:nvPr/>
            </p:nvSpPr>
            <p:spPr>
              <a:xfrm>
                <a:off x="8492564" y="3158770"/>
                <a:ext cx="173317" cy="896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Straight Connector 23">
                <a:extLst>
                  <a:ext uri="{FF2B5EF4-FFF2-40B4-BE49-F238E27FC236}">
                    <a16:creationId xmlns:a16="http://schemas.microsoft.com/office/drawing/2014/main" id="{51CE1B6F-3CD8-E431-CC0D-DBC69F5A49EB}"/>
                  </a:ext>
                </a:extLst>
              </p:cNvPr>
              <p:cNvCxnSpPr>
                <a:cxnSpLocks/>
              </p:cNvCxnSpPr>
              <p:nvPr/>
            </p:nvCxnSpPr>
            <p:spPr>
              <a:xfrm>
                <a:off x="8665881" y="3067005"/>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4924A2-CBA8-70C3-6970-7D3CBA406720}"/>
                  </a:ext>
                </a:extLst>
              </p:cNvPr>
              <p:cNvCxnSpPr>
                <a:cxnSpLocks/>
              </p:cNvCxnSpPr>
              <p:nvPr/>
            </p:nvCxnSpPr>
            <p:spPr>
              <a:xfrm>
                <a:off x="8492565" y="3067005"/>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04C4ADC2-4EEB-1692-D8C4-DF3872524AC3}"/>
              </a:ext>
            </a:extLst>
          </p:cNvPr>
          <p:cNvSpPr/>
          <p:nvPr/>
        </p:nvSpPr>
        <p:spPr>
          <a:xfrm>
            <a:off x="6590703" y="3005161"/>
            <a:ext cx="802859" cy="149595"/>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0A6C5D2C-20EF-F945-DDFB-15842B2192B7}"/>
              </a:ext>
            </a:extLst>
          </p:cNvPr>
          <p:cNvSpPr/>
          <p:nvPr/>
        </p:nvSpPr>
        <p:spPr>
          <a:xfrm>
            <a:off x="10152625" y="2813262"/>
            <a:ext cx="649485" cy="19062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t>
            </a:r>
          </a:p>
        </p:txBody>
      </p:sp>
      <p:sp>
        <p:nvSpPr>
          <p:cNvPr id="32" name="Oval 31">
            <a:extLst>
              <a:ext uri="{FF2B5EF4-FFF2-40B4-BE49-F238E27FC236}">
                <a16:creationId xmlns:a16="http://schemas.microsoft.com/office/drawing/2014/main" id="{C08216D0-7CC4-B306-1893-98CDE765A489}"/>
              </a:ext>
            </a:extLst>
          </p:cNvPr>
          <p:cNvSpPr/>
          <p:nvPr/>
        </p:nvSpPr>
        <p:spPr>
          <a:xfrm>
            <a:off x="10333366" y="244934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1</a:t>
            </a:r>
          </a:p>
        </p:txBody>
      </p:sp>
      <p:sp>
        <p:nvSpPr>
          <p:cNvPr id="33" name="Oval 32">
            <a:extLst>
              <a:ext uri="{FF2B5EF4-FFF2-40B4-BE49-F238E27FC236}">
                <a16:creationId xmlns:a16="http://schemas.microsoft.com/office/drawing/2014/main" id="{B9E2F415-45B3-51EE-6235-EA68731825E6}"/>
              </a:ext>
            </a:extLst>
          </p:cNvPr>
          <p:cNvSpPr/>
          <p:nvPr/>
        </p:nvSpPr>
        <p:spPr>
          <a:xfrm>
            <a:off x="6848131" y="244934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a:t>
            </a:r>
          </a:p>
        </p:txBody>
      </p:sp>
      <p:pic>
        <p:nvPicPr>
          <p:cNvPr id="28" name="Picture 27">
            <a:extLst>
              <a:ext uri="{FF2B5EF4-FFF2-40B4-BE49-F238E27FC236}">
                <a16:creationId xmlns:a16="http://schemas.microsoft.com/office/drawing/2014/main" id="{7B05A4B6-4742-4C0D-D33D-F36D8C2C252A}"/>
              </a:ext>
            </a:extLst>
          </p:cNvPr>
          <p:cNvPicPr>
            <a:picLocks noChangeAspect="1"/>
          </p:cNvPicPr>
          <p:nvPr/>
        </p:nvPicPr>
        <p:blipFill>
          <a:blip r:embed="rId4"/>
          <a:stretch>
            <a:fillRect/>
          </a:stretch>
        </p:blipFill>
        <p:spPr>
          <a:xfrm>
            <a:off x="5002639" y="4225332"/>
            <a:ext cx="2571535" cy="1952062"/>
          </a:xfrm>
          <a:prstGeom prst="rect">
            <a:avLst/>
          </a:prstGeom>
          <a:ln w="19050">
            <a:noFill/>
          </a:ln>
        </p:spPr>
      </p:pic>
      <p:sp>
        <p:nvSpPr>
          <p:cNvPr id="30" name="Rectangle 29">
            <a:extLst>
              <a:ext uri="{FF2B5EF4-FFF2-40B4-BE49-F238E27FC236}">
                <a16:creationId xmlns:a16="http://schemas.microsoft.com/office/drawing/2014/main" id="{1B141F7B-96B4-86FF-D67A-AD8B1F30D4B8}"/>
              </a:ext>
            </a:extLst>
          </p:cNvPr>
          <p:cNvSpPr/>
          <p:nvPr/>
        </p:nvSpPr>
        <p:spPr>
          <a:xfrm>
            <a:off x="5099145" y="4613684"/>
            <a:ext cx="1574949" cy="29205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BD758A78-9EC0-9E60-A7CE-073656389436}"/>
              </a:ext>
            </a:extLst>
          </p:cNvPr>
          <p:cNvSpPr/>
          <p:nvPr/>
        </p:nvSpPr>
        <p:spPr>
          <a:xfrm>
            <a:off x="4588670" y="4615710"/>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a:t>
            </a:r>
          </a:p>
        </p:txBody>
      </p:sp>
      <p:sp>
        <p:nvSpPr>
          <p:cNvPr id="35" name="Rectangle 34">
            <a:extLst>
              <a:ext uri="{FF2B5EF4-FFF2-40B4-BE49-F238E27FC236}">
                <a16:creationId xmlns:a16="http://schemas.microsoft.com/office/drawing/2014/main" id="{1D06F485-9163-A887-99C5-925C2F88B096}"/>
              </a:ext>
            </a:extLst>
          </p:cNvPr>
          <p:cNvSpPr/>
          <p:nvPr/>
        </p:nvSpPr>
        <p:spPr>
          <a:xfrm>
            <a:off x="5099145" y="5345252"/>
            <a:ext cx="2450955" cy="29205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C95118B7-F5DE-A21A-F5BA-F35E0382CA87}"/>
              </a:ext>
            </a:extLst>
          </p:cNvPr>
          <p:cNvSpPr/>
          <p:nvPr/>
        </p:nvSpPr>
        <p:spPr>
          <a:xfrm>
            <a:off x="4588670" y="534727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a:t>
            </a:r>
          </a:p>
        </p:txBody>
      </p:sp>
    </p:spTree>
    <p:extLst>
      <p:ext uri="{BB962C8B-B14F-4D97-AF65-F5344CB8AC3E}">
        <p14:creationId xmlns:p14="http://schemas.microsoft.com/office/powerpoint/2010/main" val="194708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EC1DC-03C9-DC37-7DF3-3CE5A2D7A7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B0C44B-A4EB-0778-6329-6978B9CEE4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73089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EB7D-C169-9825-FB1F-AB6CACDB223E}"/>
              </a:ext>
            </a:extLst>
          </p:cNvPr>
          <p:cNvSpPr>
            <a:spLocks noGrp="1"/>
          </p:cNvSpPr>
          <p:nvPr>
            <p:ph type="title"/>
          </p:nvPr>
        </p:nvSpPr>
        <p:spPr/>
        <p:txBody>
          <a:bodyPr/>
          <a:lstStyle/>
          <a:p>
            <a:r>
              <a:rPr lang="en-GB" noProof="0"/>
              <a:t>Don’t let Large Presentations weigh you down</a:t>
            </a:r>
          </a:p>
        </p:txBody>
      </p:sp>
      <p:sp>
        <p:nvSpPr>
          <p:cNvPr id="4" name="Slide Number Placeholder 3">
            <a:extLst>
              <a:ext uri="{FF2B5EF4-FFF2-40B4-BE49-F238E27FC236}">
                <a16:creationId xmlns:a16="http://schemas.microsoft.com/office/drawing/2014/main" id="{2C7FF37A-6605-B00A-0A35-43944BCD278C}"/>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40</a:t>
            </a:fld>
            <a:endParaRPr lang="en-US" noProof="0"/>
          </a:p>
        </p:txBody>
      </p:sp>
      <p:sp>
        <p:nvSpPr>
          <p:cNvPr id="19" name="Text Placeholder 4">
            <a:extLst>
              <a:ext uri="{FF2B5EF4-FFF2-40B4-BE49-F238E27FC236}">
                <a16:creationId xmlns:a16="http://schemas.microsoft.com/office/drawing/2014/main" id="{995AC1A6-0FEC-7C37-83D2-F8C708476098}"/>
              </a:ext>
            </a:extLst>
          </p:cNvPr>
          <p:cNvSpPr txBox="1">
            <a:spLocks/>
          </p:cNvSpPr>
          <p:nvPr/>
        </p:nvSpPr>
        <p:spPr>
          <a:xfrm>
            <a:off x="431999" y="1703388"/>
            <a:ext cx="3632400" cy="4606923"/>
          </a:xfrm>
          <a:prstGeom prst="rect">
            <a:avLst/>
          </a:prstGeom>
        </p:spPr>
        <p:txBody>
          <a:bodyPr vert="horz" lIns="0" tIns="0" rIns="0" bIns="0" rtlCol="0">
            <a:noAutofit/>
          </a:bodyPr>
          <a:lstStyle>
            <a:lvl1pPr marL="0" indent="0" algn="l" defTabSz="914400" rtl="0" eaLnBrk="1" fontAlgn="ctr" latinLnBrk="0" hangingPunct="1">
              <a:lnSpc>
                <a:spcPct val="100000"/>
              </a:lnSpc>
              <a:spcBef>
                <a:spcPts val="600"/>
              </a:spcBef>
              <a:spcAft>
                <a:spcPts val="0"/>
              </a:spcAft>
              <a:buFont typeface="Arial" panose="020B0604020202020204" pitchFamily="34" charset="0"/>
              <a:buNone/>
              <a:defRPr sz="1200" kern="1200">
                <a:solidFill>
                  <a:schemeClr val="accent2"/>
                </a:solidFill>
                <a:latin typeface="+mn-lt"/>
                <a:ea typeface="+mn-ea"/>
                <a:cs typeface="+mn-cs"/>
              </a:defRPr>
            </a:lvl1pPr>
            <a:lvl2pPr marL="285750" indent="-285750" algn="l" defTabSz="914400" rtl="0" eaLnBrk="1" fontAlgn="ctr" latinLnBrk="0" hangingPunct="1">
              <a:lnSpc>
                <a:spcPct val="100000"/>
              </a:lnSpc>
              <a:spcBef>
                <a:spcPts val="600"/>
              </a:spcBef>
              <a:spcAft>
                <a:spcPts val="0"/>
              </a:spcAft>
              <a:buClr>
                <a:schemeClr val="tx2"/>
              </a:buClr>
              <a:buSzPct val="200000"/>
              <a:buFont typeface="Arial" panose="020B0604020202020204" pitchFamily="34" charset="0"/>
              <a:buChar char="•"/>
              <a:defRPr sz="1200" kern="1200">
                <a:solidFill>
                  <a:schemeClr val="accent2"/>
                </a:solidFill>
                <a:latin typeface="+mn-lt"/>
                <a:ea typeface="+mn-ea"/>
                <a:cs typeface="+mn-cs"/>
              </a:defRPr>
            </a:lvl2pPr>
            <a:lvl3pPr marL="568800" indent="-285750" algn="l" defTabSz="914400" rtl="0" eaLnBrk="1" fontAlgn="ctr" latinLnBrk="0" hangingPunct="1">
              <a:lnSpc>
                <a:spcPct val="100000"/>
              </a:lnSpc>
              <a:spcBef>
                <a:spcPts val="600"/>
              </a:spcBef>
              <a:spcAft>
                <a:spcPts val="0"/>
              </a:spcAft>
              <a:buClr>
                <a:schemeClr val="tx2"/>
              </a:buClr>
              <a:buSzPct val="100000"/>
              <a:buFont typeface="Courier New" panose="02070309020205020404" pitchFamily="49" charset="0"/>
              <a:buChar char="o"/>
              <a:defRPr sz="1200" kern="1200">
                <a:solidFill>
                  <a:schemeClr val="accent2"/>
                </a:solidFill>
                <a:latin typeface="+mn-lt"/>
                <a:ea typeface="+mn-ea"/>
                <a:cs typeface="+mn-cs"/>
              </a:defRPr>
            </a:lvl3pPr>
            <a:lvl4pPr marL="0" indent="0" algn="l" defTabSz="914400" rtl="0" eaLnBrk="1" fontAlgn="ctr" latinLnBrk="0" hangingPunct="1">
              <a:lnSpc>
                <a:spcPct val="100000"/>
              </a:lnSpc>
              <a:spcBef>
                <a:spcPts val="600"/>
              </a:spcBef>
              <a:spcAft>
                <a:spcPts val="0"/>
              </a:spcAft>
              <a:buFont typeface="Arial" panose="020B0604020202020204" pitchFamily="34" charset="0"/>
              <a:buNone/>
              <a:defRPr sz="1200" b="1" u="none" kern="1200" cap="all" baseline="0">
                <a:solidFill>
                  <a:schemeClr val="accent1"/>
                </a:solidFill>
                <a:latin typeface="+mn-lt"/>
                <a:ea typeface="+mn-ea"/>
                <a:cs typeface="+mn-cs"/>
              </a:defRPr>
            </a:lvl4pPr>
            <a:lvl5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5pPr>
            <a:lvl6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6pPr>
            <a:lvl7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7pPr>
            <a:lvl8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8pPr>
            <a:lvl9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9pPr>
          </a:lstStyle>
          <a:p>
            <a:pPr marL="171450" indent="-171450">
              <a:buFont typeface="Arial" panose="020B0604020202020204" pitchFamily="34" charset="0"/>
              <a:buChar char="•"/>
            </a:pPr>
            <a:r>
              <a:rPr lang="en-GB"/>
              <a:t>If your facing the problem of a bloated presentation file size, it’s likely due to large image files. Avoid using print files such as PSD or Tiffs, as they can significantly increase your file size. Even PNGs can only be compressed to a certain extent in PowerPoint, so it’s recommended to convert them to JPGs before inserting them.</a:t>
            </a:r>
          </a:p>
          <a:p>
            <a:pPr marL="171450" indent="-171450">
              <a:buFont typeface="Arial" panose="020B0604020202020204" pitchFamily="34" charset="0"/>
              <a:buChar char="•"/>
            </a:pPr>
            <a:r>
              <a:rPr lang="en-GB"/>
              <a:t>If you're unsure which image is causing the issue, you can check the file structure of your presentation.. </a:t>
            </a:r>
          </a:p>
          <a:p>
            <a:pPr marL="171450" indent="-171450">
              <a:buFont typeface="Arial" panose="020B0604020202020204" pitchFamily="34" charset="0"/>
              <a:buChar char="•"/>
            </a:pPr>
            <a:r>
              <a:rPr lang="en-GB" b="1">
                <a:solidFill>
                  <a:schemeClr val="accent4"/>
                </a:solidFill>
              </a:rPr>
              <a:t>Important!</a:t>
            </a:r>
            <a:br>
              <a:rPr lang="en-GB" b="1"/>
            </a:br>
            <a:r>
              <a:rPr lang="en-GB" b="1"/>
              <a:t>Make a copy of your presentation first! as the process may corrupt the original file. </a:t>
            </a:r>
          </a:p>
        </p:txBody>
      </p:sp>
      <p:sp>
        <p:nvSpPr>
          <p:cNvPr id="20" name="Rectangle 19">
            <a:extLst>
              <a:ext uri="{FF2B5EF4-FFF2-40B4-BE49-F238E27FC236}">
                <a16:creationId xmlns:a16="http://schemas.microsoft.com/office/drawing/2014/main" id="{E5EC23FD-D07F-262F-C38F-6A7D285C1A90}"/>
              </a:ext>
            </a:extLst>
          </p:cNvPr>
          <p:cNvSpPr/>
          <p:nvPr/>
        </p:nvSpPr>
        <p:spPr>
          <a:xfrm>
            <a:off x="8127601" y="1703388"/>
            <a:ext cx="3632400" cy="4606925"/>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4">
            <a:extLst>
              <a:ext uri="{FF2B5EF4-FFF2-40B4-BE49-F238E27FC236}">
                <a16:creationId xmlns:a16="http://schemas.microsoft.com/office/drawing/2014/main" id="{41C14749-4853-B204-86AA-B504A85EAFE3}"/>
              </a:ext>
            </a:extLst>
          </p:cNvPr>
          <p:cNvSpPr txBox="1">
            <a:spLocks/>
          </p:cNvSpPr>
          <p:nvPr/>
        </p:nvSpPr>
        <p:spPr>
          <a:xfrm>
            <a:off x="4280400" y="1703388"/>
            <a:ext cx="3632400" cy="4606923"/>
          </a:xfrm>
          <a:prstGeom prst="rect">
            <a:avLst/>
          </a:prstGeom>
        </p:spPr>
        <p:txBody>
          <a:bodyPr vert="horz" lIns="0" tIns="0" rIns="0" bIns="0" rtlCol="0">
            <a:noAutofit/>
          </a:bodyPr>
          <a:lstStyle>
            <a:lvl1pPr marL="0" indent="0" algn="l" defTabSz="914400" rtl="0" eaLnBrk="1" fontAlgn="ctr" latinLnBrk="0" hangingPunct="1">
              <a:lnSpc>
                <a:spcPct val="100000"/>
              </a:lnSpc>
              <a:spcBef>
                <a:spcPts val="600"/>
              </a:spcBef>
              <a:spcAft>
                <a:spcPts val="0"/>
              </a:spcAft>
              <a:buFont typeface="Arial" panose="020B0604020202020204" pitchFamily="34" charset="0"/>
              <a:buNone/>
              <a:defRPr sz="1200" kern="1200">
                <a:solidFill>
                  <a:schemeClr val="accent2"/>
                </a:solidFill>
                <a:latin typeface="+mn-lt"/>
                <a:ea typeface="+mn-ea"/>
                <a:cs typeface="+mn-cs"/>
              </a:defRPr>
            </a:lvl1pPr>
            <a:lvl2pPr marL="285750" indent="-285750" algn="l" defTabSz="914400" rtl="0" eaLnBrk="1" fontAlgn="ctr" latinLnBrk="0" hangingPunct="1">
              <a:lnSpc>
                <a:spcPct val="100000"/>
              </a:lnSpc>
              <a:spcBef>
                <a:spcPts val="600"/>
              </a:spcBef>
              <a:spcAft>
                <a:spcPts val="0"/>
              </a:spcAft>
              <a:buClr>
                <a:schemeClr val="tx2"/>
              </a:buClr>
              <a:buSzPct val="200000"/>
              <a:buFont typeface="Arial" panose="020B0604020202020204" pitchFamily="34" charset="0"/>
              <a:buChar char="•"/>
              <a:defRPr sz="1200" kern="1200">
                <a:solidFill>
                  <a:schemeClr val="accent2"/>
                </a:solidFill>
                <a:latin typeface="+mn-lt"/>
                <a:ea typeface="+mn-ea"/>
                <a:cs typeface="+mn-cs"/>
              </a:defRPr>
            </a:lvl2pPr>
            <a:lvl3pPr marL="568800" indent="-285750" algn="l" defTabSz="914400" rtl="0" eaLnBrk="1" fontAlgn="ctr" latinLnBrk="0" hangingPunct="1">
              <a:lnSpc>
                <a:spcPct val="100000"/>
              </a:lnSpc>
              <a:spcBef>
                <a:spcPts val="600"/>
              </a:spcBef>
              <a:spcAft>
                <a:spcPts val="0"/>
              </a:spcAft>
              <a:buClr>
                <a:schemeClr val="tx2"/>
              </a:buClr>
              <a:buSzPct val="100000"/>
              <a:buFont typeface="Courier New" panose="02070309020205020404" pitchFamily="49" charset="0"/>
              <a:buChar char="o"/>
              <a:defRPr sz="1200" kern="1200">
                <a:solidFill>
                  <a:schemeClr val="accent2"/>
                </a:solidFill>
                <a:latin typeface="+mn-lt"/>
                <a:ea typeface="+mn-ea"/>
                <a:cs typeface="+mn-cs"/>
              </a:defRPr>
            </a:lvl3pPr>
            <a:lvl4pPr marL="0" indent="0" algn="l" defTabSz="914400" rtl="0" eaLnBrk="1" fontAlgn="ctr" latinLnBrk="0" hangingPunct="1">
              <a:lnSpc>
                <a:spcPct val="100000"/>
              </a:lnSpc>
              <a:spcBef>
                <a:spcPts val="600"/>
              </a:spcBef>
              <a:spcAft>
                <a:spcPts val="0"/>
              </a:spcAft>
              <a:buFont typeface="Arial" panose="020B0604020202020204" pitchFamily="34" charset="0"/>
              <a:buNone/>
              <a:defRPr sz="1200" b="1" u="sng" kern="1200" cap="all" baseline="0">
                <a:solidFill>
                  <a:schemeClr val="accent1"/>
                </a:solidFill>
                <a:latin typeface="+mn-lt"/>
                <a:ea typeface="+mn-ea"/>
                <a:cs typeface="+mn-cs"/>
              </a:defRPr>
            </a:lvl4pPr>
            <a:lvl5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5pPr>
            <a:lvl6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6pPr>
            <a:lvl7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7pPr>
            <a:lvl8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8pPr>
            <a:lvl9pPr marL="0" indent="0" algn="l" defTabSz="914400" rtl="0" eaLnBrk="1" fontAlgn="ctr" latinLnBrk="0" hangingPunct="1">
              <a:lnSpc>
                <a:spcPct val="100000"/>
              </a:lnSpc>
              <a:spcBef>
                <a:spcPts val="600"/>
              </a:spcBef>
              <a:buFont typeface="Arial" panose="020B0604020202020204" pitchFamily="34" charset="0"/>
              <a:buNone/>
              <a:defRPr sz="1800" kern="1200">
                <a:solidFill>
                  <a:schemeClr val="accent2"/>
                </a:solidFill>
                <a:latin typeface="+mn-lt"/>
                <a:ea typeface="+mn-ea"/>
                <a:cs typeface="+mn-cs"/>
              </a:defRPr>
            </a:lvl9pPr>
          </a:lstStyle>
          <a:p>
            <a:pPr marL="228600" indent="-228600">
              <a:buFont typeface="+mj-lt"/>
              <a:buAutoNum type="arabicPeriod"/>
            </a:pPr>
            <a:r>
              <a:rPr lang="en-GB" b="1"/>
              <a:t>Make a copy of the file (</a:t>
            </a:r>
            <a:r>
              <a:rPr lang="en-GB" b="1">
                <a:solidFill>
                  <a:schemeClr val="accent4"/>
                </a:solidFill>
              </a:rPr>
              <a:t>Important!</a:t>
            </a:r>
            <a:r>
              <a:rPr lang="en-GB" b="1"/>
              <a:t>)</a:t>
            </a:r>
          </a:p>
          <a:p>
            <a:pPr marL="228600" indent="-228600">
              <a:buFont typeface="+mj-lt"/>
              <a:buAutoNum type="arabicPeriod"/>
            </a:pPr>
            <a:r>
              <a:rPr lang="en-GB"/>
              <a:t>Rename the </a:t>
            </a:r>
            <a:r>
              <a:rPr lang="en-GB" b="1"/>
              <a:t>copy</a:t>
            </a:r>
            <a:r>
              <a:rPr lang="en-GB"/>
              <a:t> extension from pptx to zip. </a:t>
            </a:r>
            <a:br>
              <a:rPr lang="en-GB"/>
            </a:br>
            <a:r>
              <a:rPr lang="en-GB"/>
              <a:t>A warning message appears, ignore and confirm with YES</a:t>
            </a:r>
          </a:p>
          <a:p>
            <a:pPr marL="228600" indent="-228600">
              <a:buFont typeface="+mj-lt"/>
              <a:buAutoNum type="arabicPeriod"/>
            </a:pPr>
            <a:r>
              <a:rPr lang="en-GB" b="1"/>
              <a:t>Double click to open the zip file.</a:t>
            </a:r>
            <a:br>
              <a:rPr lang="en-GB"/>
            </a:br>
            <a:r>
              <a:rPr lang="en-GB"/>
              <a:t>You will see three folders</a:t>
            </a:r>
          </a:p>
          <a:p>
            <a:pPr marL="228600" indent="-228600">
              <a:buFont typeface="+mj-lt"/>
              <a:buAutoNum type="arabicPeriod"/>
            </a:pPr>
            <a:r>
              <a:rPr lang="en-GB" b="1"/>
              <a:t>The PPT folder </a:t>
            </a:r>
            <a:r>
              <a:rPr lang="en-GB"/>
              <a:t>contains the </a:t>
            </a:r>
            <a:r>
              <a:rPr lang="en-GB" b="1"/>
              <a:t>media folder</a:t>
            </a:r>
            <a:r>
              <a:rPr lang="en-GB"/>
              <a:t> with all the pictures, videos and sounds.</a:t>
            </a:r>
          </a:p>
          <a:p>
            <a:pPr marL="228600" indent="-228600">
              <a:buFont typeface="+mj-lt"/>
              <a:buAutoNum type="arabicPeriod"/>
            </a:pPr>
            <a:r>
              <a:rPr lang="en-GB"/>
              <a:t>The </a:t>
            </a:r>
            <a:r>
              <a:rPr lang="en-GB" b="1"/>
              <a:t>media folder </a:t>
            </a:r>
            <a:r>
              <a:rPr lang="en-GB"/>
              <a:t>is now copied to the desktop </a:t>
            </a:r>
            <a:br>
              <a:rPr lang="en-GB"/>
            </a:br>
            <a:r>
              <a:rPr lang="en-GB"/>
              <a:t>(or another location) and </a:t>
            </a:r>
            <a:r>
              <a:rPr lang="en-GB" b="1"/>
              <a:t>sorted by size</a:t>
            </a:r>
            <a:r>
              <a:rPr lang="en-GB"/>
              <a:t>. </a:t>
            </a:r>
            <a:br>
              <a:rPr lang="en-GB"/>
            </a:br>
            <a:r>
              <a:rPr lang="en-GB"/>
              <a:t>Now it is very easy to see which file or files are responsible for the file size.</a:t>
            </a:r>
          </a:p>
          <a:p>
            <a:pPr marL="228600" indent="-228600">
              <a:buFont typeface="+mj-lt"/>
              <a:buAutoNum type="arabicPeriod"/>
            </a:pPr>
            <a:r>
              <a:rPr lang="en-GB" b="1"/>
              <a:t>In our initial presentation</a:t>
            </a:r>
            <a:r>
              <a:rPr lang="en-GB"/>
              <a:t>, we look for the corresponding picture and replace it with a compressed JPG. </a:t>
            </a:r>
          </a:p>
          <a:p>
            <a:pPr marL="228600" indent="-228600">
              <a:buFont typeface="+mj-lt"/>
              <a:buAutoNum type="arabicPeriod"/>
            </a:pPr>
            <a:r>
              <a:rPr lang="en-GB" b="1"/>
              <a:t>The copy </a:t>
            </a:r>
            <a:r>
              <a:rPr lang="en-GB"/>
              <a:t>and the media folder can now be deleted.</a:t>
            </a:r>
          </a:p>
        </p:txBody>
      </p:sp>
      <p:pic>
        <p:nvPicPr>
          <p:cNvPr id="22" name="Picture 21">
            <a:extLst>
              <a:ext uri="{FF2B5EF4-FFF2-40B4-BE49-F238E27FC236}">
                <a16:creationId xmlns:a16="http://schemas.microsoft.com/office/drawing/2014/main" id="{02F8CFCD-F862-32D2-5EDF-0AA6E2259E7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71603" y="2044375"/>
            <a:ext cx="2516256" cy="1061430"/>
          </a:xfrm>
          <a:prstGeom prst="rect">
            <a:avLst/>
          </a:prstGeom>
          <a:ln>
            <a:solidFill>
              <a:schemeClr val="tx2"/>
            </a:solidFill>
          </a:ln>
        </p:spPr>
      </p:pic>
      <p:pic>
        <p:nvPicPr>
          <p:cNvPr id="23" name="Picture 22">
            <a:extLst>
              <a:ext uri="{FF2B5EF4-FFF2-40B4-BE49-F238E27FC236}">
                <a16:creationId xmlns:a16="http://schemas.microsoft.com/office/drawing/2014/main" id="{6EDBF094-FEB5-0D69-B3D6-CE038A7B698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471602" y="3286407"/>
            <a:ext cx="2516256" cy="2625506"/>
          </a:xfrm>
          <a:prstGeom prst="rect">
            <a:avLst/>
          </a:prstGeom>
          <a:ln>
            <a:solidFill>
              <a:schemeClr val="tx2"/>
            </a:solidFill>
          </a:ln>
        </p:spPr>
      </p:pic>
      <p:sp>
        <p:nvSpPr>
          <p:cNvPr id="5" name="Rectangle 4">
            <a:extLst>
              <a:ext uri="{FF2B5EF4-FFF2-40B4-BE49-F238E27FC236}">
                <a16:creationId xmlns:a16="http://schemas.microsoft.com/office/drawing/2014/main" id="{4376161E-F2AF-8FB4-3DCA-6817195CF214}"/>
              </a:ext>
            </a:extLst>
          </p:cNvPr>
          <p:cNvSpPr/>
          <p:nvPr/>
        </p:nvSpPr>
        <p:spPr>
          <a:xfrm>
            <a:off x="8533370" y="2653079"/>
            <a:ext cx="2339841" cy="19728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FAD4DF2-531E-95CE-C318-740093106681}"/>
              </a:ext>
            </a:extLst>
          </p:cNvPr>
          <p:cNvSpPr/>
          <p:nvPr/>
        </p:nvSpPr>
        <p:spPr>
          <a:xfrm>
            <a:off x="8559810" y="4100125"/>
            <a:ext cx="710940" cy="16405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1380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EB7D-C169-9825-FB1F-AB6CACDB223E}"/>
              </a:ext>
            </a:extLst>
          </p:cNvPr>
          <p:cNvSpPr>
            <a:spLocks noGrp="1"/>
          </p:cNvSpPr>
          <p:nvPr>
            <p:ph type="title"/>
          </p:nvPr>
        </p:nvSpPr>
        <p:spPr/>
        <p:txBody>
          <a:bodyPr/>
          <a:lstStyle/>
          <a:p>
            <a:r>
              <a:rPr lang="en-GB"/>
              <a:t>Get back to basics: How to reset </a:t>
            </a:r>
            <a:r>
              <a:rPr lang="en-GB" noProof="0"/>
              <a:t>slides</a:t>
            </a:r>
          </a:p>
        </p:txBody>
      </p:sp>
      <p:sp>
        <p:nvSpPr>
          <p:cNvPr id="5" name="Text Placeholder 4">
            <a:extLst>
              <a:ext uri="{FF2B5EF4-FFF2-40B4-BE49-F238E27FC236}">
                <a16:creationId xmlns:a16="http://schemas.microsoft.com/office/drawing/2014/main" id="{496B6BA2-F189-1608-6A66-C20D8034FED4}"/>
              </a:ext>
            </a:extLst>
          </p:cNvPr>
          <p:cNvSpPr>
            <a:spLocks noGrp="1"/>
          </p:cNvSpPr>
          <p:nvPr>
            <p:ph type="body" sz="quarter" idx="13"/>
          </p:nvPr>
        </p:nvSpPr>
        <p:spPr/>
        <p:txBody>
          <a:bodyPr/>
          <a:lstStyle/>
          <a:p>
            <a:pPr lvl="1"/>
            <a:r>
              <a:rPr lang="en-GB" dirty="0"/>
              <a:t>To reset a slide layout to its original state in PowerPoint, simply click the</a:t>
            </a:r>
            <a:r>
              <a:rPr lang="en-GB" noProof="0" dirty="0"/>
              <a:t> </a:t>
            </a:r>
            <a:r>
              <a:rPr lang="en-GB" b="1" noProof="0" dirty="0"/>
              <a:t>Reset </a:t>
            </a:r>
            <a:r>
              <a:rPr lang="en-GB" noProof="0" dirty="0"/>
              <a:t>button. </a:t>
            </a:r>
          </a:p>
          <a:p>
            <a:pPr lvl="1"/>
            <a:r>
              <a:rPr lang="en-GB" noProof="0" dirty="0"/>
              <a:t>This can come in very handy if you’ve accidentality moved placeholders or applied incorrect formatting. Keep in </a:t>
            </a:r>
            <a:r>
              <a:rPr lang="en-GB" dirty="0"/>
              <a:t>mind that the reset button will revert the slide layout to its default state. </a:t>
            </a:r>
            <a:endParaRPr lang="en-GB" noProof="0" dirty="0"/>
          </a:p>
        </p:txBody>
      </p:sp>
      <p:sp>
        <p:nvSpPr>
          <p:cNvPr id="4" name="Slide Number Placeholder 3">
            <a:extLst>
              <a:ext uri="{FF2B5EF4-FFF2-40B4-BE49-F238E27FC236}">
                <a16:creationId xmlns:a16="http://schemas.microsoft.com/office/drawing/2014/main" id="{2C7FF37A-6605-B00A-0A35-43944BCD278C}"/>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41</a:t>
            </a:fld>
            <a:endParaRPr lang="en-US" noProof="0"/>
          </a:p>
        </p:txBody>
      </p:sp>
      <p:pic>
        <p:nvPicPr>
          <p:cNvPr id="6" name="Picture 5">
            <a:extLst>
              <a:ext uri="{FF2B5EF4-FFF2-40B4-BE49-F238E27FC236}">
                <a16:creationId xmlns:a16="http://schemas.microsoft.com/office/drawing/2014/main" id="{F1002ABA-65A3-A881-9758-FEB6E9736C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995" t="3685" r="4471" b="2582"/>
          <a:stretch/>
        </p:blipFill>
        <p:spPr>
          <a:xfrm>
            <a:off x="1071162" y="3249439"/>
            <a:ext cx="6969086" cy="849758"/>
          </a:xfrm>
          <a:prstGeom prst="rect">
            <a:avLst/>
          </a:prstGeom>
          <a:ln>
            <a:solidFill>
              <a:schemeClr val="tx2"/>
            </a:solidFill>
          </a:ln>
        </p:spPr>
      </p:pic>
      <p:sp>
        <p:nvSpPr>
          <p:cNvPr id="9" name="Rectangle 8">
            <a:extLst>
              <a:ext uri="{FF2B5EF4-FFF2-40B4-BE49-F238E27FC236}">
                <a16:creationId xmlns:a16="http://schemas.microsoft.com/office/drawing/2014/main" id="{607107B0-E38A-1F49-4F96-A378599DA69D}"/>
              </a:ext>
            </a:extLst>
          </p:cNvPr>
          <p:cNvSpPr/>
          <p:nvPr/>
        </p:nvSpPr>
        <p:spPr>
          <a:xfrm>
            <a:off x="2968413" y="3599406"/>
            <a:ext cx="474287" cy="22360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Straight Connector 8">
            <a:extLst>
              <a:ext uri="{FF2B5EF4-FFF2-40B4-BE49-F238E27FC236}">
                <a16:creationId xmlns:a16="http://schemas.microsoft.com/office/drawing/2014/main" id="{F0568EA1-139F-C02D-81C9-5B60326B17F3}"/>
              </a:ext>
            </a:extLst>
          </p:cNvPr>
          <p:cNvCxnSpPr>
            <a:cxnSpLocks/>
          </p:cNvCxnSpPr>
          <p:nvPr/>
        </p:nvCxnSpPr>
        <p:spPr bwMode="gray">
          <a:xfrm>
            <a:off x="3201176" y="3790432"/>
            <a:ext cx="0" cy="674752"/>
          </a:xfrm>
          <a:prstGeom prst="line">
            <a:avLst/>
          </a:prstGeom>
          <a:ln w="19050">
            <a:solidFill>
              <a:srgbClr val="FFC000"/>
            </a:solidFill>
            <a:head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DD13761-11B7-B66E-FFEA-50431E08871E}"/>
              </a:ext>
            </a:extLst>
          </p:cNvPr>
          <p:cNvSpPr txBox="1"/>
          <p:nvPr/>
        </p:nvSpPr>
        <p:spPr>
          <a:xfrm>
            <a:off x="2397676" y="4465184"/>
            <a:ext cx="1615759" cy="246221"/>
          </a:xfrm>
          <a:prstGeom prst="rect">
            <a:avLst/>
          </a:prstGeom>
          <a:noFill/>
        </p:spPr>
        <p:txBody>
          <a:bodyPr wrap="square">
            <a:spAutoFit/>
          </a:bodyPr>
          <a:lstStyle/>
          <a:p>
            <a:pPr algn="ctr"/>
            <a:r>
              <a:rPr lang="en-US" sz="1000"/>
              <a:t>Reset Button</a:t>
            </a:r>
            <a:endParaRPr lang="de-DE" sz="1000"/>
          </a:p>
        </p:txBody>
      </p:sp>
    </p:spTree>
    <p:extLst>
      <p:ext uri="{BB962C8B-B14F-4D97-AF65-F5344CB8AC3E}">
        <p14:creationId xmlns:p14="http://schemas.microsoft.com/office/powerpoint/2010/main" val="3718795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9196FC-B047-6259-ADBE-26139CA70694}"/>
              </a:ext>
            </a:extLst>
          </p:cNvPr>
          <p:cNvSpPr>
            <a:spLocks noGrp="1"/>
          </p:cNvSpPr>
          <p:nvPr>
            <p:ph type="title"/>
          </p:nvPr>
        </p:nvSpPr>
        <p:spPr/>
        <p:txBody>
          <a:bodyPr/>
          <a:lstStyle/>
          <a:p>
            <a:r>
              <a:rPr lang="en-GB" noProof="0" dirty="0"/>
              <a:t>Tips </a:t>
            </a:r>
            <a:r>
              <a:rPr lang="en-GB" dirty="0"/>
              <a:t>f</a:t>
            </a:r>
            <a:r>
              <a:rPr lang="en-GB" noProof="0" dirty="0"/>
              <a:t>or using Bullet points and Subheadings</a:t>
            </a:r>
          </a:p>
        </p:txBody>
      </p:sp>
      <p:sp>
        <p:nvSpPr>
          <p:cNvPr id="3" name="Text Placeholder 2">
            <a:extLst>
              <a:ext uri="{FF2B5EF4-FFF2-40B4-BE49-F238E27FC236}">
                <a16:creationId xmlns:a16="http://schemas.microsoft.com/office/drawing/2014/main" id="{03A1FCFC-60D0-DFDD-E298-7F85C33D143A}"/>
              </a:ext>
            </a:extLst>
          </p:cNvPr>
          <p:cNvSpPr>
            <a:spLocks noGrp="1"/>
          </p:cNvSpPr>
          <p:nvPr>
            <p:ph type="body" sz="quarter" idx="13"/>
          </p:nvPr>
        </p:nvSpPr>
        <p:spPr>
          <a:xfrm>
            <a:off x="432000" y="1703388"/>
            <a:ext cx="5054400" cy="4606925"/>
          </a:xfrm>
        </p:spPr>
        <p:txBody>
          <a:bodyPr/>
          <a:lstStyle/>
          <a:p>
            <a:pPr lvl="1"/>
            <a:r>
              <a:rPr lang="en-GB" dirty="0"/>
              <a:t>To work</a:t>
            </a:r>
            <a:r>
              <a:rPr lang="en-GB" noProof="0" dirty="0"/>
              <a:t> efficiently PowerPoint has different pseudo style sheets</a:t>
            </a:r>
          </a:p>
          <a:p>
            <a:pPr lvl="1"/>
            <a:r>
              <a:rPr lang="en-GB" noProof="0" dirty="0"/>
              <a:t>You can change it by using the</a:t>
            </a:r>
            <a:br>
              <a:rPr lang="en-GB" noProof="0" dirty="0"/>
            </a:br>
            <a:r>
              <a:rPr lang="en-GB" b="1" noProof="0" dirty="0"/>
              <a:t>Decrease/Increase List Level</a:t>
            </a:r>
            <a:r>
              <a:rPr lang="en-GB" noProof="0" dirty="0"/>
              <a:t> button in the paragraph under </a:t>
            </a:r>
            <a:r>
              <a:rPr lang="en-GB" b="1" noProof="0" dirty="0"/>
              <a:t>Home</a:t>
            </a:r>
            <a:endParaRPr lang="en-GB" noProof="0" dirty="0"/>
          </a:p>
          <a:p>
            <a:endParaRPr lang="en-GB" noProof="0" dirty="0"/>
          </a:p>
          <a:p>
            <a:endParaRPr lang="en-GB" noProof="0" dirty="0"/>
          </a:p>
          <a:p>
            <a:endParaRPr lang="en-GB" noProof="0" dirty="0"/>
          </a:p>
        </p:txBody>
      </p:sp>
      <p:sp>
        <p:nvSpPr>
          <p:cNvPr id="7" name="Slide Number Placeholder 6">
            <a:extLst>
              <a:ext uri="{FF2B5EF4-FFF2-40B4-BE49-F238E27FC236}">
                <a16:creationId xmlns:a16="http://schemas.microsoft.com/office/drawing/2014/main" id="{8A11E62A-70EF-11C8-7CB7-F66880757600}"/>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42</a:t>
            </a:fld>
            <a:endParaRPr lang="de-CH"/>
          </a:p>
        </p:txBody>
      </p:sp>
      <p:sp>
        <p:nvSpPr>
          <p:cNvPr id="8" name="Text Placeholder 7">
            <a:extLst>
              <a:ext uri="{FF2B5EF4-FFF2-40B4-BE49-F238E27FC236}">
                <a16:creationId xmlns:a16="http://schemas.microsoft.com/office/drawing/2014/main" id="{FBFDED34-8628-6658-495A-3D699B16D688}"/>
              </a:ext>
            </a:extLst>
          </p:cNvPr>
          <p:cNvSpPr>
            <a:spLocks noGrp="1"/>
          </p:cNvSpPr>
          <p:nvPr>
            <p:ph type="body" sz="quarter" idx="14"/>
          </p:nvPr>
        </p:nvSpPr>
        <p:spPr/>
        <p:txBody>
          <a:bodyPr/>
          <a:lstStyle/>
          <a:p>
            <a:pPr lvl="4"/>
            <a:r>
              <a:rPr lang="en-GB" u="none" noProof="0" dirty="0"/>
              <a:t>How it is set up</a:t>
            </a:r>
          </a:p>
          <a:p>
            <a:endParaRPr lang="en-GB" noProof="0" dirty="0"/>
          </a:p>
        </p:txBody>
      </p:sp>
      <p:pic>
        <p:nvPicPr>
          <p:cNvPr id="5" name="Picture 4">
            <a:extLst>
              <a:ext uri="{FF2B5EF4-FFF2-40B4-BE49-F238E27FC236}">
                <a16:creationId xmlns:a16="http://schemas.microsoft.com/office/drawing/2014/main" id="{CFEC5356-F27B-54DD-0534-231375F6DB59}"/>
              </a:ext>
            </a:extLst>
          </p:cNvPr>
          <p:cNvPicPr>
            <a:picLocks noChangeAspect="1"/>
          </p:cNvPicPr>
          <p:nvPr/>
        </p:nvPicPr>
        <p:blipFill>
          <a:blip r:embed="rId2"/>
          <a:stretch>
            <a:fillRect/>
          </a:stretch>
        </p:blipFill>
        <p:spPr>
          <a:xfrm>
            <a:off x="6203403" y="2214563"/>
            <a:ext cx="4308004" cy="3302035"/>
          </a:xfrm>
          <a:prstGeom prst="rect">
            <a:avLst/>
          </a:prstGeom>
        </p:spPr>
      </p:pic>
    </p:spTree>
    <p:extLst>
      <p:ext uri="{BB962C8B-B14F-4D97-AF65-F5344CB8AC3E}">
        <p14:creationId xmlns:p14="http://schemas.microsoft.com/office/powerpoint/2010/main" val="1166690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feld 7">
            <a:extLst>
              <a:ext uri="{FF2B5EF4-FFF2-40B4-BE49-F238E27FC236}">
                <a16:creationId xmlns:a16="http://schemas.microsoft.com/office/drawing/2014/main" id="{9EF907ED-448F-90E8-2CB3-B4AD59D9EF27}"/>
              </a:ext>
            </a:extLst>
          </p:cNvPr>
          <p:cNvSpPr txBox="1"/>
          <p:nvPr/>
        </p:nvSpPr>
        <p:spPr>
          <a:xfrm>
            <a:off x="430214" y="2184487"/>
            <a:ext cx="6801096" cy="3462486"/>
          </a:xfrm>
          <a:prstGeom prst="rect">
            <a:avLst/>
          </a:prstGeom>
          <a:noFill/>
        </p:spPr>
        <p:txBody>
          <a:bodyPr wrap="square" lIns="0" tIns="0" rIns="0" bIns="0">
            <a:spAutoFit/>
          </a:bodyPr>
          <a:lstStyle/>
          <a:p>
            <a:pPr marL="7701" marR="3081" defTabSz="554492">
              <a:lnSpc>
                <a:spcPts val="4500"/>
              </a:lnSpc>
              <a:defRPr/>
            </a:pPr>
            <a:r>
              <a:rPr lang="en-US" sz="4000">
                <a:solidFill>
                  <a:schemeClr val="bg1"/>
                </a:solidFill>
                <a:latin typeface="Arial Black" panose="020B0A04020102020204" pitchFamily="34" charset="0"/>
              </a:rPr>
              <a:t>IT’S TIME TO IMPRESS! GOOD LUCK PRESENTING THE AMAZING CAPABILTIES OF CSEM TO THE WORLD!</a:t>
            </a:r>
          </a:p>
        </p:txBody>
      </p:sp>
    </p:spTree>
    <p:extLst>
      <p:ext uri="{BB962C8B-B14F-4D97-AF65-F5344CB8AC3E}">
        <p14:creationId xmlns:p14="http://schemas.microsoft.com/office/powerpoint/2010/main" val="649515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812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35D3-B46E-3CD8-7870-1A37DFCCA5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0FAB40-CFE1-5C19-EC51-AEB08AB1F4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1254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5A23-AA76-99BB-F0F4-90D97FE1A105}"/>
              </a:ext>
            </a:extLst>
          </p:cNvPr>
          <p:cNvSpPr>
            <a:spLocks noGrp="1"/>
          </p:cNvSpPr>
          <p:nvPr>
            <p:ph type="title"/>
          </p:nvPr>
        </p:nvSpPr>
        <p:spPr>
          <a:xfrm>
            <a:off x="1" y="3937048"/>
            <a:ext cx="6044962" cy="538609"/>
          </a:xfrm>
        </p:spPr>
        <p:txBody>
          <a:bodyPr/>
          <a:lstStyle/>
          <a:p>
            <a:r>
              <a:rPr lang="en-US" dirty="0"/>
              <a:t>Design hacks</a:t>
            </a:r>
          </a:p>
        </p:txBody>
      </p:sp>
    </p:spTree>
    <p:extLst>
      <p:ext uri="{BB962C8B-B14F-4D97-AF65-F5344CB8AC3E}">
        <p14:creationId xmlns:p14="http://schemas.microsoft.com/office/powerpoint/2010/main" val="3440730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90C2-91D3-10B8-1E40-52D49AB471FC}"/>
              </a:ext>
            </a:extLst>
          </p:cNvPr>
          <p:cNvSpPr>
            <a:spLocks noGrp="1"/>
          </p:cNvSpPr>
          <p:nvPr>
            <p:ph type="title"/>
          </p:nvPr>
        </p:nvSpPr>
        <p:spPr/>
        <p:txBody>
          <a:bodyPr/>
          <a:lstStyle/>
          <a:p>
            <a:r>
              <a:rPr lang="en-GB" noProof="0"/>
              <a:t>Use guides to take your presentation </a:t>
            </a:r>
            <a:br>
              <a:rPr lang="en-GB" noProof="0"/>
            </a:br>
            <a:r>
              <a:rPr lang="en-GB" noProof="0"/>
              <a:t>to the next level</a:t>
            </a:r>
            <a:br>
              <a:rPr lang="en-GB" noProof="0"/>
            </a:br>
            <a:endParaRPr lang="en-GB" noProof="0"/>
          </a:p>
        </p:txBody>
      </p:sp>
      <p:sp>
        <p:nvSpPr>
          <p:cNvPr id="3" name="Text Placeholder 2">
            <a:extLst>
              <a:ext uri="{FF2B5EF4-FFF2-40B4-BE49-F238E27FC236}">
                <a16:creationId xmlns:a16="http://schemas.microsoft.com/office/drawing/2014/main" id="{FC3E750C-511E-E957-D2C2-AC5620C5B568}"/>
              </a:ext>
            </a:extLst>
          </p:cNvPr>
          <p:cNvSpPr>
            <a:spLocks noGrp="1"/>
          </p:cNvSpPr>
          <p:nvPr>
            <p:ph type="body" sz="quarter" idx="13"/>
          </p:nvPr>
        </p:nvSpPr>
        <p:spPr/>
        <p:txBody>
          <a:bodyPr/>
          <a:lstStyle/>
          <a:p>
            <a:pPr marL="0" indent="0">
              <a:buNone/>
            </a:pPr>
            <a:r>
              <a:rPr lang="en-GB" sz="1800" dirty="0">
                <a:effectLst/>
              </a:rPr>
              <a:t>Head to the </a:t>
            </a:r>
            <a:r>
              <a:rPr lang="en-GB" sz="1800" b="1" dirty="0">
                <a:effectLst/>
              </a:rPr>
              <a:t>View</a:t>
            </a:r>
            <a:r>
              <a:rPr lang="en-GB" sz="1800" dirty="0">
                <a:effectLst/>
              </a:rPr>
              <a:t> tab and select </a:t>
            </a:r>
            <a:r>
              <a:rPr lang="en-GB" sz="1800" b="1" dirty="0">
                <a:effectLst/>
              </a:rPr>
              <a:t>Guides </a:t>
            </a:r>
            <a:r>
              <a:rPr lang="en-GB" sz="1800" dirty="0">
                <a:effectLst/>
              </a:rPr>
              <a:t>to reveal secret design guidelines. These gems will help you create a perfectly balanced layout that's anything but ordinary. </a:t>
            </a:r>
            <a:endParaRPr lang="en-GB" noProof="0" dirty="0"/>
          </a:p>
        </p:txBody>
      </p:sp>
      <p:sp>
        <p:nvSpPr>
          <p:cNvPr id="5" name="Slide Number Placeholder 4">
            <a:extLst>
              <a:ext uri="{FF2B5EF4-FFF2-40B4-BE49-F238E27FC236}">
                <a16:creationId xmlns:a16="http://schemas.microsoft.com/office/drawing/2014/main" id="{A371B755-6F86-0A2B-C51B-2DCA3AF12221}"/>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7</a:t>
            </a:fld>
            <a:endParaRPr lang="de-CH"/>
          </a:p>
        </p:txBody>
      </p:sp>
      <p:pic>
        <p:nvPicPr>
          <p:cNvPr id="6" name="Picture 5">
            <a:extLst>
              <a:ext uri="{FF2B5EF4-FFF2-40B4-BE49-F238E27FC236}">
                <a16:creationId xmlns:a16="http://schemas.microsoft.com/office/drawing/2014/main" id="{B03FD94C-B933-A522-E202-8FCE045218B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0800" y="3513389"/>
            <a:ext cx="4744349" cy="2673912"/>
          </a:xfrm>
          <a:prstGeom prst="rect">
            <a:avLst/>
          </a:prstGeom>
        </p:spPr>
      </p:pic>
      <p:pic>
        <p:nvPicPr>
          <p:cNvPr id="7" name="Picture 6">
            <a:extLst>
              <a:ext uri="{FF2B5EF4-FFF2-40B4-BE49-F238E27FC236}">
                <a16:creationId xmlns:a16="http://schemas.microsoft.com/office/drawing/2014/main" id="{FF53F48C-3057-B74B-EF78-B77B63427EE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0800" y="2377109"/>
            <a:ext cx="5447118" cy="766165"/>
          </a:xfrm>
          <a:prstGeom prst="rect">
            <a:avLst/>
          </a:prstGeom>
        </p:spPr>
      </p:pic>
      <p:pic>
        <p:nvPicPr>
          <p:cNvPr id="8" name="Picture 7">
            <a:extLst>
              <a:ext uri="{FF2B5EF4-FFF2-40B4-BE49-F238E27FC236}">
                <a16:creationId xmlns:a16="http://schemas.microsoft.com/office/drawing/2014/main" id="{B061DEAC-D683-7A64-6537-AEB8756C48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88663" y="3513389"/>
            <a:ext cx="4729351" cy="2694668"/>
          </a:xfrm>
          <a:prstGeom prst="rect">
            <a:avLst/>
          </a:prstGeom>
        </p:spPr>
      </p:pic>
    </p:spTree>
    <p:extLst>
      <p:ext uri="{BB962C8B-B14F-4D97-AF65-F5344CB8AC3E}">
        <p14:creationId xmlns:p14="http://schemas.microsoft.com/office/powerpoint/2010/main" val="4122870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16DD-D122-599D-A6F4-748C9BF8C8B7}"/>
              </a:ext>
            </a:extLst>
          </p:cNvPr>
          <p:cNvSpPr>
            <a:spLocks noGrp="1"/>
          </p:cNvSpPr>
          <p:nvPr>
            <p:ph type="title"/>
          </p:nvPr>
        </p:nvSpPr>
        <p:spPr/>
        <p:txBody>
          <a:bodyPr/>
          <a:lstStyle/>
          <a:p>
            <a:r>
              <a:rPr lang="en-GB" noProof="0" dirty="0"/>
              <a:t>Unlock the secrets of CSEM's </a:t>
            </a:r>
            <a:r>
              <a:rPr lang="en-US" dirty="0"/>
              <a:t>color</a:t>
            </a:r>
            <a:r>
              <a:rPr lang="en-GB" noProof="0" dirty="0"/>
              <a:t> scheme: </a:t>
            </a:r>
            <a:br>
              <a:rPr lang="en-GB" noProof="0" dirty="0"/>
            </a:br>
            <a:r>
              <a:rPr lang="en-GB" noProof="0" dirty="0"/>
              <a:t>RGB </a:t>
            </a:r>
            <a:r>
              <a:rPr lang="en-US" dirty="0"/>
              <a:t>codes</a:t>
            </a:r>
            <a:r>
              <a:rPr lang="en-GB" noProof="0" dirty="0"/>
              <a:t> revealed!</a:t>
            </a:r>
            <a:endParaRPr lang="en-GB" sz="1800" noProof="0" dirty="0">
              <a:solidFill>
                <a:schemeClr val="accent1"/>
              </a:solidFill>
            </a:endParaRPr>
          </a:p>
        </p:txBody>
      </p:sp>
      <p:sp>
        <p:nvSpPr>
          <p:cNvPr id="5" name="Slide Number Placeholder 4">
            <a:extLst>
              <a:ext uri="{FF2B5EF4-FFF2-40B4-BE49-F238E27FC236}">
                <a16:creationId xmlns:a16="http://schemas.microsoft.com/office/drawing/2014/main" id="{0686891F-6C91-D80A-0424-C13405CD1C2C}"/>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8</a:t>
            </a:fld>
            <a:endParaRPr lang="de-CH"/>
          </a:p>
        </p:txBody>
      </p:sp>
      <p:grpSp>
        <p:nvGrpSpPr>
          <p:cNvPr id="26" name="Group 25">
            <a:extLst>
              <a:ext uri="{FF2B5EF4-FFF2-40B4-BE49-F238E27FC236}">
                <a16:creationId xmlns:a16="http://schemas.microsoft.com/office/drawing/2014/main" id="{EEB26C10-4E05-0B04-1BFE-670C91C2E323}"/>
              </a:ext>
            </a:extLst>
          </p:cNvPr>
          <p:cNvGrpSpPr/>
          <p:nvPr/>
        </p:nvGrpSpPr>
        <p:grpSpPr>
          <a:xfrm>
            <a:off x="432000" y="2266950"/>
            <a:ext cx="11329200" cy="1439501"/>
            <a:chOff x="432000" y="2091350"/>
            <a:chExt cx="11329200" cy="1439501"/>
          </a:xfrm>
        </p:grpSpPr>
        <p:sp>
          <p:nvSpPr>
            <p:cNvPr id="7" name="Rectangle 6">
              <a:extLst>
                <a:ext uri="{FF2B5EF4-FFF2-40B4-BE49-F238E27FC236}">
                  <a16:creationId xmlns:a16="http://schemas.microsoft.com/office/drawing/2014/main" id="{88315DA7-05D5-F452-1357-AA73D0A2CC6A}"/>
                </a:ext>
              </a:extLst>
            </p:cNvPr>
            <p:cNvSpPr/>
            <p:nvPr/>
          </p:nvSpPr>
          <p:spPr>
            <a:xfrm>
              <a:off x="432000" y="2091350"/>
              <a:ext cx="1178800" cy="14395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rPr>
                <a:t>255</a:t>
              </a:r>
            </a:p>
            <a:p>
              <a:pPr algn="ctr"/>
              <a:r>
                <a:rPr lang="en-GB" sz="1200">
                  <a:solidFill>
                    <a:schemeClr val="tx1"/>
                  </a:solidFill>
                </a:rPr>
                <a:t>255</a:t>
              </a:r>
            </a:p>
            <a:p>
              <a:pPr algn="ctr"/>
              <a:r>
                <a:rPr lang="en-GB" sz="1200">
                  <a:solidFill>
                    <a:schemeClr val="tx1"/>
                  </a:solidFill>
                </a:rPr>
                <a:t>255</a:t>
              </a:r>
            </a:p>
          </p:txBody>
        </p:sp>
        <p:sp>
          <p:nvSpPr>
            <p:cNvPr id="15" name="Rectangle 14">
              <a:extLst>
                <a:ext uri="{FF2B5EF4-FFF2-40B4-BE49-F238E27FC236}">
                  <a16:creationId xmlns:a16="http://schemas.microsoft.com/office/drawing/2014/main" id="{4DF0ADE9-88EC-A9A5-746F-B1BD12BA45A2}"/>
                </a:ext>
              </a:extLst>
            </p:cNvPr>
            <p:cNvSpPr/>
            <p:nvPr/>
          </p:nvSpPr>
          <p:spPr>
            <a:xfrm>
              <a:off x="1700800" y="2091350"/>
              <a:ext cx="1178800" cy="14395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000</a:t>
              </a:r>
            </a:p>
            <a:p>
              <a:pPr algn="ctr"/>
              <a:r>
                <a:rPr lang="en-GB" sz="1200"/>
                <a:t>000</a:t>
              </a:r>
            </a:p>
            <a:p>
              <a:pPr algn="ctr"/>
              <a:r>
                <a:rPr lang="en-GB" sz="1200"/>
                <a:t>000</a:t>
              </a:r>
            </a:p>
          </p:txBody>
        </p:sp>
        <p:sp>
          <p:nvSpPr>
            <p:cNvPr id="16" name="Rectangle 15">
              <a:extLst>
                <a:ext uri="{FF2B5EF4-FFF2-40B4-BE49-F238E27FC236}">
                  <a16:creationId xmlns:a16="http://schemas.microsoft.com/office/drawing/2014/main" id="{58ABD0AF-07B7-A58E-F91A-DDD0AC7AAD6E}"/>
                </a:ext>
              </a:extLst>
            </p:cNvPr>
            <p:cNvSpPr/>
            <p:nvPr/>
          </p:nvSpPr>
          <p:spPr>
            <a:xfrm>
              <a:off x="2969600" y="2091350"/>
              <a:ext cx="1178800" cy="1439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135</a:t>
              </a:r>
            </a:p>
            <a:p>
              <a:pPr algn="ctr"/>
              <a:r>
                <a:rPr lang="en-GB" sz="1200"/>
                <a:t>135</a:t>
              </a:r>
            </a:p>
            <a:p>
              <a:pPr algn="ctr"/>
              <a:r>
                <a:rPr lang="en-GB" sz="1200"/>
                <a:t>135</a:t>
              </a:r>
            </a:p>
          </p:txBody>
        </p:sp>
        <p:sp>
          <p:nvSpPr>
            <p:cNvPr id="17" name="Rectangle 16">
              <a:extLst>
                <a:ext uri="{FF2B5EF4-FFF2-40B4-BE49-F238E27FC236}">
                  <a16:creationId xmlns:a16="http://schemas.microsoft.com/office/drawing/2014/main" id="{43412752-3FD2-6A21-274E-B3CDA052B3FD}"/>
                </a:ext>
              </a:extLst>
            </p:cNvPr>
            <p:cNvSpPr/>
            <p:nvPr/>
          </p:nvSpPr>
          <p:spPr>
            <a:xfrm>
              <a:off x="4238400" y="2091350"/>
              <a:ext cx="1178800" cy="1439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000</a:t>
              </a:r>
            </a:p>
            <a:p>
              <a:pPr algn="ctr"/>
              <a:r>
                <a:rPr lang="en-GB" sz="1200"/>
                <a:t>161</a:t>
              </a:r>
            </a:p>
            <a:p>
              <a:pPr algn="ctr"/>
              <a:r>
                <a:rPr lang="en-GB" sz="1200"/>
                <a:t>229</a:t>
              </a:r>
            </a:p>
          </p:txBody>
        </p:sp>
        <p:sp>
          <p:nvSpPr>
            <p:cNvPr id="18" name="Rectangle 17">
              <a:extLst>
                <a:ext uri="{FF2B5EF4-FFF2-40B4-BE49-F238E27FC236}">
                  <a16:creationId xmlns:a16="http://schemas.microsoft.com/office/drawing/2014/main" id="{5193CBCD-FD62-3461-859B-CE9AFC77B9A2}"/>
                </a:ext>
              </a:extLst>
            </p:cNvPr>
            <p:cNvSpPr/>
            <p:nvPr/>
          </p:nvSpPr>
          <p:spPr>
            <a:xfrm>
              <a:off x="5507200" y="2091350"/>
              <a:ext cx="1178800" cy="1439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000</a:t>
              </a:r>
            </a:p>
            <a:p>
              <a:pPr algn="ctr"/>
              <a:r>
                <a:rPr lang="en-GB" sz="1200"/>
                <a:t>050</a:t>
              </a:r>
            </a:p>
            <a:p>
              <a:pPr algn="ctr"/>
              <a:r>
                <a:rPr lang="en-GB" sz="1200"/>
                <a:t>100</a:t>
              </a:r>
            </a:p>
          </p:txBody>
        </p:sp>
        <p:sp>
          <p:nvSpPr>
            <p:cNvPr id="19" name="Rectangle 18">
              <a:extLst>
                <a:ext uri="{FF2B5EF4-FFF2-40B4-BE49-F238E27FC236}">
                  <a16:creationId xmlns:a16="http://schemas.microsoft.com/office/drawing/2014/main" id="{77984FE4-9AA0-C711-0F10-7940016EE0B1}"/>
                </a:ext>
              </a:extLst>
            </p:cNvPr>
            <p:cNvSpPr/>
            <p:nvPr/>
          </p:nvSpPr>
          <p:spPr>
            <a:xfrm>
              <a:off x="6776000" y="2091350"/>
              <a:ext cx="1178800" cy="1439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063</a:t>
              </a:r>
            </a:p>
            <a:p>
              <a:pPr algn="ctr"/>
              <a:r>
                <a:rPr lang="en-GB" sz="1200"/>
                <a:t>186</a:t>
              </a:r>
            </a:p>
            <a:p>
              <a:pPr algn="ctr"/>
              <a:r>
                <a:rPr lang="en-GB" sz="1200"/>
                <a:t>193</a:t>
              </a:r>
            </a:p>
          </p:txBody>
        </p:sp>
        <p:sp>
          <p:nvSpPr>
            <p:cNvPr id="20" name="Rectangle 19">
              <a:extLst>
                <a:ext uri="{FF2B5EF4-FFF2-40B4-BE49-F238E27FC236}">
                  <a16:creationId xmlns:a16="http://schemas.microsoft.com/office/drawing/2014/main" id="{9778CEDE-DFA0-E53B-2B38-BA06E6C3DAED}"/>
                </a:ext>
              </a:extLst>
            </p:cNvPr>
            <p:cNvSpPr/>
            <p:nvPr/>
          </p:nvSpPr>
          <p:spPr>
            <a:xfrm>
              <a:off x="8044800" y="2091350"/>
              <a:ext cx="1178800" cy="1439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214</a:t>
              </a:r>
            </a:p>
            <a:p>
              <a:pPr algn="ctr"/>
              <a:r>
                <a:rPr lang="en-GB" sz="1200"/>
                <a:t>030</a:t>
              </a:r>
            </a:p>
            <a:p>
              <a:pPr algn="ctr"/>
              <a:r>
                <a:rPr lang="en-GB" sz="1200"/>
                <a:t>092</a:t>
              </a:r>
            </a:p>
          </p:txBody>
        </p:sp>
        <p:sp>
          <p:nvSpPr>
            <p:cNvPr id="21" name="Rectangle 20">
              <a:extLst>
                <a:ext uri="{FF2B5EF4-FFF2-40B4-BE49-F238E27FC236}">
                  <a16:creationId xmlns:a16="http://schemas.microsoft.com/office/drawing/2014/main" id="{A111E5AF-4C59-AF24-A55D-FEEB2C1856E3}"/>
                </a:ext>
              </a:extLst>
            </p:cNvPr>
            <p:cNvSpPr/>
            <p:nvPr/>
          </p:nvSpPr>
          <p:spPr>
            <a:xfrm>
              <a:off x="9313600" y="2091350"/>
              <a:ext cx="1178800" cy="14395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191</a:t>
              </a:r>
            </a:p>
            <a:p>
              <a:pPr algn="ctr"/>
              <a:r>
                <a:rPr lang="en-GB" sz="1200"/>
                <a:t>209</a:t>
              </a:r>
            </a:p>
            <a:p>
              <a:pPr algn="ctr"/>
              <a:r>
                <a:rPr lang="en-GB" sz="1200"/>
                <a:t>000</a:t>
              </a:r>
            </a:p>
          </p:txBody>
        </p:sp>
        <p:sp>
          <p:nvSpPr>
            <p:cNvPr id="22" name="Rectangle 21">
              <a:extLst>
                <a:ext uri="{FF2B5EF4-FFF2-40B4-BE49-F238E27FC236}">
                  <a16:creationId xmlns:a16="http://schemas.microsoft.com/office/drawing/2014/main" id="{14090DCE-662A-6A78-9D2A-CA9A19BBD6C4}"/>
                </a:ext>
              </a:extLst>
            </p:cNvPr>
            <p:cNvSpPr/>
            <p:nvPr/>
          </p:nvSpPr>
          <p:spPr>
            <a:xfrm>
              <a:off x="10582400" y="2091350"/>
              <a:ext cx="1178800" cy="1439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rPr>
                <a:t>255</a:t>
              </a:r>
            </a:p>
            <a:p>
              <a:pPr algn="ctr"/>
              <a:r>
                <a:rPr lang="en-GB" sz="1200">
                  <a:solidFill>
                    <a:schemeClr val="tx1"/>
                  </a:solidFill>
                </a:rPr>
                <a:t>204</a:t>
              </a:r>
            </a:p>
            <a:p>
              <a:pPr algn="ctr"/>
              <a:r>
                <a:rPr lang="en-GB" sz="1200">
                  <a:solidFill>
                    <a:schemeClr val="tx1"/>
                  </a:solidFill>
                </a:rPr>
                <a:t>051</a:t>
              </a:r>
            </a:p>
          </p:txBody>
        </p:sp>
      </p:grpSp>
      <p:sp>
        <p:nvSpPr>
          <p:cNvPr id="23" name="Text Placeholder 2">
            <a:extLst>
              <a:ext uri="{FF2B5EF4-FFF2-40B4-BE49-F238E27FC236}">
                <a16:creationId xmlns:a16="http://schemas.microsoft.com/office/drawing/2014/main" id="{4C1B8382-51DA-1EF5-0352-D7283B8B8163}"/>
              </a:ext>
            </a:extLst>
          </p:cNvPr>
          <p:cNvSpPr>
            <a:spLocks noGrp="1"/>
          </p:cNvSpPr>
          <p:nvPr>
            <p:ph type="body" sz="quarter" idx="13"/>
          </p:nvPr>
        </p:nvSpPr>
        <p:spPr>
          <a:xfrm>
            <a:off x="432000" y="1703388"/>
            <a:ext cx="11329200" cy="4606925"/>
          </a:xfrm>
        </p:spPr>
        <p:txBody>
          <a:bodyPr/>
          <a:lstStyle/>
          <a:p>
            <a:pPr marL="0" indent="0">
              <a:buNone/>
            </a:pPr>
            <a:r>
              <a:rPr lang="en-US" sz="1800" dirty="0">
                <a:effectLst/>
              </a:rPr>
              <a:t>Level-up your visuals by using our color scheme</a:t>
            </a:r>
            <a:endParaRPr lang="en-GB" noProof="0" dirty="0"/>
          </a:p>
        </p:txBody>
      </p:sp>
    </p:spTree>
    <p:extLst>
      <p:ext uri="{BB962C8B-B14F-4D97-AF65-F5344CB8AC3E}">
        <p14:creationId xmlns:p14="http://schemas.microsoft.com/office/powerpoint/2010/main" val="291761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B6ED-7F7B-C173-E6A6-1AC0FAE93E12}"/>
              </a:ext>
            </a:extLst>
          </p:cNvPr>
          <p:cNvSpPr>
            <a:spLocks noGrp="1"/>
          </p:cNvSpPr>
          <p:nvPr>
            <p:ph type="title"/>
          </p:nvPr>
        </p:nvSpPr>
        <p:spPr/>
        <p:txBody>
          <a:bodyPr/>
          <a:lstStyle/>
          <a:p>
            <a:r>
              <a:rPr lang="en-GB" noProof="0" dirty="0"/>
              <a:t>Want to make your focus area pop? </a:t>
            </a:r>
          </a:p>
        </p:txBody>
      </p:sp>
      <p:sp>
        <p:nvSpPr>
          <p:cNvPr id="13" name="Text Placeholder 12">
            <a:extLst>
              <a:ext uri="{FF2B5EF4-FFF2-40B4-BE49-F238E27FC236}">
                <a16:creationId xmlns:a16="http://schemas.microsoft.com/office/drawing/2014/main" id="{24EF4669-2AB9-8AF4-09AC-D6358E279A86}"/>
              </a:ext>
            </a:extLst>
          </p:cNvPr>
          <p:cNvSpPr>
            <a:spLocks noGrp="1"/>
          </p:cNvSpPr>
          <p:nvPr>
            <p:ph type="body" sz="quarter" idx="13"/>
          </p:nvPr>
        </p:nvSpPr>
        <p:spPr/>
        <p:txBody>
          <a:bodyPr/>
          <a:lstStyle/>
          <a:p>
            <a:pPr lvl="4"/>
            <a:r>
              <a:rPr lang="en-GB" noProof="0" dirty="0"/>
              <a:t>PUT TRANSPARENCY TO 0%</a:t>
            </a:r>
          </a:p>
          <a:p>
            <a:r>
              <a:rPr lang="en-GB" noProof="0" dirty="0"/>
              <a:t>In the following graphic you can double click on the respective Focus Area. Under the field «Picture Format» you can then select «Transparency 0%».</a:t>
            </a:r>
          </a:p>
          <a:p>
            <a:r>
              <a:rPr lang="en-GB" noProof="0" dirty="0"/>
              <a:t>You can use the single Focus Areas in your specific slides on the top right to highlight them. See the slide after next.</a:t>
            </a:r>
          </a:p>
          <a:p>
            <a:endParaRPr lang="en-GB" noProof="0" dirty="0"/>
          </a:p>
        </p:txBody>
      </p:sp>
      <p:sp>
        <p:nvSpPr>
          <p:cNvPr id="5" name="Slide Number Placeholder 4">
            <a:extLst>
              <a:ext uri="{FF2B5EF4-FFF2-40B4-BE49-F238E27FC236}">
                <a16:creationId xmlns:a16="http://schemas.microsoft.com/office/drawing/2014/main" id="{CCA148EC-F576-6523-352F-C498774D7EE2}"/>
              </a:ext>
            </a:extLst>
          </p:cNvPr>
          <p:cNvSpPr>
            <a:spLocks noGrp="1"/>
          </p:cNvSpPr>
          <p:nvPr>
            <p:ph type="sldNum" sz="quarter" idx="12"/>
          </p:nvPr>
        </p:nvSpPr>
        <p:spPr>
          <a:xfrm>
            <a:off x="292729" y="6397200"/>
            <a:ext cx="261453" cy="269240"/>
          </a:xfrm>
          <a:prstGeom prst="rect">
            <a:avLst/>
          </a:prstGeom>
        </p:spPr>
        <p:txBody>
          <a:bodyPr vert="horz" lIns="0" tIns="0" rIns="0" bIns="0" rtlCol="0" anchor="b"/>
          <a:lstStyle>
            <a:defPPr>
              <a:defRPr lang="de-DE"/>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337954-7726-4D0F-9686-CC5D1A64C7AC}" type="slidenum">
              <a:rPr lang="en-GB" smtClean="0"/>
              <a:pPr/>
              <a:t>9</a:t>
            </a:fld>
            <a:endParaRPr lang="de-CH"/>
          </a:p>
        </p:txBody>
      </p:sp>
      <p:pic>
        <p:nvPicPr>
          <p:cNvPr id="6" name="Picture 5">
            <a:extLst>
              <a:ext uri="{FF2B5EF4-FFF2-40B4-BE49-F238E27FC236}">
                <a16:creationId xmlns:a16="http://schemas.microsoft.com/office/drawing/2014/main" id="{A000B93F-D811-D664-665C-2E359F042C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9827" y="1700213"/>
            <a:ext cx="5562002" cy="3326607"/>
          </a:xfrm>
          <a:prstGeom prst="rect">
            <a:avLst/>
          </a:prstGeom>
        </p:spPr>
      </p:pic>
      <p:sp>
        <p:nvSpPr>
          <p:cNvPr id="7" name="Rectangle: Rounded Corners 6">
            <a:extLst>
              <a:ext uri="{FF2B5EF4-FFF2-40B4-BE49-F238E27FC236}">
                <a16:creationId xmlns:a16="http://schemas.microsoft.com/office/drawing/2014/main" id="{6D4F8465-3E2E-7549-9391-BC2C8F765876}"/>
              </a:ext>
            </a:extLst>
          </p:cNvPr>
          <p:cNvSpPr/>
          <p:nvPr/>
        </p:nvSpPr>
        <p:spPr>
          <a:xfrm>
            <a:off x="9756396" y="1810466"/>
            <a:ext cx="822121" cy="285225"/>
          </a:xfrm>
          <a:prstGeom prst="round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CF506AB-3A9D-173F-1E49-1409267E1103}"/>
              </a:ext>
            </a:extLst>
          </p:cNvPr>
          <p:cNvSpPr/>
          <p:nvPr/>
        </p:nvSpPr>
        <p:spPr>
          <a:xfrm>
            <a:off x="6786607" y="2158220"/>
            <a:ext cx="1040322" cy="727593"/>
          </a:xfrm>
          <a:prstGeom prst="roundRect">
            <a:avLst/>
          </a:prstGeom>
          <a:noFill/>
          <a:ln w="38100">
            <a:solidFill>
              <a:srgbClr val="FF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982369"/>
      </p:ext>
    </p:extLst>
  </p:cSld>
  <p:clrMapOvr>
    <a:masterClrMapping/>
  </p:clrMapOvr>
</p:sld>
</file>

<file path=ppt/theme/theme1.xml><?xml version="1.0" encoding="utf-8"?>
<a:theme xmlns:a="http://schemas.openxmlformats.org/drawingml/2006/main" name="1_Office">
  <a:themeElements>
    <a:clrScheme name="Office">
      <a:dk1>
        <a:srgbClr val="000000"/>
      </a:dk1>
      <a:lt1>
        <a:sysClr val="window" lastClr="FFFFFF"/>
      </a:lt1>
      <a:dk2>
        <a:srgbClr val="878787"/>
      </a:dk2>
      <a:lt2>
        <a:srgbClr val="FFFFFF"/>
      </a:lt2>
      <a:accent1>
        <a:srgbClr val="00A1E5"/>
      </a:accent1>
      <a:accent2>
        <a:srgbClr val="003264"/>
      </a:accent2>
      <a:accent3>
        <a:srgbClr val="3FBAC1"/>
      </a:accent3>
      <a:accent4>
        <a:srgbClr val="D61E5C"/>
      </a:accent4>
      <a:accent5>
        <a:srgbClr val="BFD100"/>
      </a:accent5>
      <a:accent6>
        <a:srgbClr val="FFCC33"/>
      </a:accent6>
      <a:hlink>
        <a:srgbClr val="000000"/>
      </a:hlink>
      <a:folHlink>
        <a:srgbClr val="000000"/>
      </a:folHlink>
    </a:clrScheme>
    <a:fontScheme name="mdrei">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SEM-hacks-and-design-examples.potx" id="{B906427F-A1AE-4132-B65B-5C992A851457}" vid="{BB3816BB-5402-4873-BDFE-4F74735F3E5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0b6b52a-a347-4ca5-abdc-9e288b7b3147">
      <Terms xmlns="http://schemas.microsoft.com/office/infopath/2007/PartnerControls"/>
    </lcf76f155ced4ddcb4097134ff3c332f>
    <TaxCatchAll xmlns="f4755eca-0899-4c16-be49-8ab33a8f019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14A9EB73E72C44AA0D86EE3C4FF15C" ma:contentTypeVersion="11" ma:contentTypeDescription="Create a new document." ma:contentTypeScope="" ma:versionID="6417321a3afd14dc70bd86fe27fa2518">
  <xsd:schema xmlns:xsd="http://www.w3.org/2001/XMLSchema" xmlns:xs="http://www.w3.org/2001/XMLSchema" xmlns:p="http://schemas.microsoft.com/office/2006/metadata/properties" xmlns:ns2="f0b6b52a-a347-4ca5-abdc-9e288b7b3147" xmlns:ns3="f4755eca-0899-4c16-be49-8ab33a8f0198" targetNamespace="http://schemas.microsoft.com/office/2006/metadata/properties" ma:root="true" ma:fieldsID="9a2cbe087805d37497ab06ca0b016e8b" ns2:_="" ns3:_="">
    <xsd:import namespace="f0b6b52a-a347-4ca5-abdc-9e288b7b3147"/>
    <xsd:import namespace="f4755eca-0899-4c16-be49-8ab33a8f019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b6b52a-a347-4ca5-abdc-9e288b7b31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9b427602-77a0-48f9-b577-99fecf1257f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755eca-0899-4c16-be49-8ab33a8f0198"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3cafc673-1139-4eff-8332-2d4c54000595}" ma:internalName="TaxCatchAll" ma:showField="CatchAllData" ma:web="f4755eca-0899-4c16-be49-8ab33a8f0198">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29DDF9-744A-4765-A44C-1D7B2CE13329}">
  <ds:schemaRefs>
    <ds:schemaRef ds:uri="http://schemas.microsoft.com/office/2006/metadata/properties"/>
    <ds:schemaRef ds:uri="http://schemas.microsoft.com/office/infopath/2007/PartnerControls"/>
    <ds:schemaRef ds:uri="f0b6b52a-a347-4ca5-abdc-9e288b7b3147"/>
    <ds:schemaRef ds:uri="f4755eca-0899-4c16-be49-8ab33a8f0198"/>
  </ds:schemaRefs>
</ds:datastoreItem>
</file>

<file path=customXml/itemProps2.xml><?xml version="1.0" encoding="utf-8"?>
<ds:datastoreItem xmlns:ds="http://schemas.openxmlformats.org/officeDocument/2006/customXml" ds:itemID="{74125F4D-9613-4752-91B6-A7AED61290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b6b52a-a347-4ca5-abdc-9e288b7b3147"/>
    <ds:schemaRef ds:uri="f4755eca-0899-4c16-be49-8ab33a8f01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2746F0-4C26-491A-AA9C-622AA35013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1_Office</Template>
  <TotalTime>2495</TotalTime>
  <Words>2100</Words>
  <Application>Microsoft Macintosh PowerPoint</Application>
  <PresentationFormat>Widescreen</PresentationFormat>
  <Paragraphs>349</Paragraphs>
  <Slides>44</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Arial Black</vt:lpstr>
      <vt:lpstr>Calibri</vt:lpstr>
      <vt:lpstr>DINOT-Light</vt:lpstr>
      <vt:lpstr>Open Sans</vt:lpstr>
      <vt:lpstr>Segoe UI</vt:lpstr>
      <vt:lpstr>Symbol</vt:lpstr>
      <vt:lpstr>Webdings</vt:lpstr>
      <vt:lpstr>Wingdings</vt:lpstr>
      <vt:lpstr>1_Office</vt:lpstr>
      <vt:lpstr>PatStrat: AI-driven Patient Stratification Framework For Predicting And Monitoring Treatment Response</vt:lpstr>
      <vt:lpstr>Project Plan</vt:lpstr>
      <vt:lpstr>Steps for the user</vt:lpstr>
      <vt:lpstr>PowerPoint Presentation</vt:lpstr>
      <vt:lpstr>PowerPoint Presentation</vt:lpstr>
      <vt:lpstr>Design hacks</vt:lpstr>
      <vt:lpstr>Use guides to take your presentation  to the next level </vt:lpstr>
      <vt:lpstr>Unlock the secrets of CSEM's color scheme:  RGB codes revealed!</vt:lpstr>
      <vt:lpstr>Want to make your focus area pop? </vt:lpstr>
      <vt:lpstr>Dynamic research for dynamic industries: Evolving to meet the needs</vt:lpstr>
      <vt:lpstr>place takeaway information on the right of the SLIDE in the form of powerful visual elements</vt:lpstr>
      <vt:lpstr>Unlock your creativity with OUR free icon and image databases</vt:lpstr>
      <vt:lpstr>Picture-Perfect presentations are just a click away</vt:lpstr>
      <vt:lpstr>Honor our client: Show them you care by adding their logo in the footer</vt:lpstr>
      <vt:lpstr>Copy slides</vt:lpstr>
      <vt:lpstr>Take your audience on journey: use this timeline graphic To showcase your milestones </vt:lpstr>
      <vt:lpstr>Take your audience on journey: use this timeline graphic To showcase your milestones</vt:lpstr>
      <vt:lpstr>Project milestones: From start to finish, showcase your journey</vt:lpstr>
      <vt:lpstr>Want a more visible “Confidential” on your slide?</vt:lpstr>
      <vt:lpstr>At a glance</vt:lpstr>
      <vt:lpstr>OUR UNIQUE POSITION: from academia to industry </vt:lpstr>
      <vt:lpstr>Copy slides – Closing statements</vt:lpstr>
      <vt:lpstr>PowerPoint Presentation</vt:lpstr>
      <vt:lpstr>PowerPoint Presentation</vt:lpstr>
      <vt:lpstr>TAKE ON CHALLENGES WITH THE RIGHT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closing Statements</vt:lpstr>
      <vt:lpstr>«How to …» hacks</vt:lpstr>
      <vt:lpstr>Speak the Language of success: Set your default language </vt:lpstr>
      <vt:lpstr>manage the footer over the master</vt:lpstr>
      <vt:lpstr>inserting images in placeholders has never been simpler</vt:lpstr>
      <vt:lpstr>Master your Image: move and scale images in the placeholder</vt:lpstr>
      <vt:lpstr>Don’t Let Your image files slow down your presentation: Compress images</vt:lpstr>
      <vt:lpstr>Don’t let Large Presentations weigh you down</vt:lpstr>
      <vt:lpstr>Get back to basics: How to reset slides</vt:lpstr>
      <vt:lpstr>Tips for using Bullet points and Subheadings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CSEM's Microsoft PowerPoint Template Hacks</dc:title>
  <dc:subject/>
  <dc:creator>JAGTAP Surabhi</dc:creator>
  <cp:keywords/>
  <dc:description/>
  <cp:lastModifiedBy>JAGTAP Surabhi</cp:lastModifiedBy>
  <cp:revision>21</cp:revision>
  <dcterms:created xsi:type="dcterms:W3CDTF">2024-04-23T12:57:54Z</dcterms:created>
  <dcterms:modified xsi:type="dcterms:W3CDTF">2024-05-03T11:17:10Z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0x0101000D14A9EB73E72C44AA0D86EE3C4FF15C</vt:lpwstr>
  </property>
</Properties>
</file>